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1" r:id="rId4"/>
  </p:sldMasterIdLst>
  <p:notesMasterIdLst>
    <p:notesMasterId r:id="rId29"/>
  </p:notesMasterIdLst>
  <p:handoutMasterIdLst>
    <p:handoutMasterId r:id="rId30"/>
  </p:handoutMasterIdLst>
  <p:sldIdLst>
    <p:sldId id="298" r:id="rId5"/>
    <p:sldId id="308" r:id="rId6"/>
    <p:sldId id="302" r:id="rId7"/>
    <p:sldId id="321" r:id="rId8"/>
    <p:sldId id="312" r:id="rId9"/>
    <p:sldId id="324" r:id="rId10"/>
    <p:sldId id="310" r:id="rId11"/>
    <p:sldId id="311" r:id="rId12"/>
    <p:sldId id="320" r:id="rId13"/>
    <p:sldId id="313" r:id="rId14"/>
    <p:sldId id="315" r:id="rId15"/>
    <p:sldId id="325" r:id="rId16"/>
    <p:sldId id="316" r:id="rId17"/>
    <p:sldId id="303" r:id="rId18"/>
    <p:sldId id="317" r:id="rId19"/>
    <p:sldId id="318" r:id="rId20"/>
    <p:sldId id="319" r:id="rId21"/>
    <p:sldId id="330" r:id="rId22"/>
    <p:sldId id="329" r:id="rId23"/>
    <p:sldId id="328" r:id="rId24"/>
    <p:sldId id="323" r:id="rId25"/>
    <p:sldId id="326" r:id="rId26"/>
    <p:sldId id="327" r:id="rId27"/>
    <p:sldId id="297" r:id="rId28"/>
  </p:sldIdLst>
  <p:sldSz cx="9144000" cy="6858000" type="screen4x3"/>
  <p:notesSz cx="9223375" cy="70104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xmlns="">
        <p15:guide id="1" orient="horz" pos="1728">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L" initials="EDL" lastIdx="2" clrIdx="0"/>
  <p:cmAuthor id="2" name="Toews (Selk), Kaylene" initials="T(K" lastIdx="2" clrIdx="1">
    <p:extLst/>
  </p:cmAuthor>
  <p:cmAuthor id="3" name="SMITH Jyll E" initials="JES" lastIdx="2" clrIdx="2"/>
  <p:cmAuthor id="4" name="Karen Jones Jackley" initials="KJJ" lastIdx="2" clrIdx="3"/>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7375E"/>
    <a:srgbClr val="1B587C"/>
    <a:srgbClr val="002A54"/>
    <a:srgbClr val="C19859"/>
    <a:srgbClr val="0C0C0C"/>
    <a:srgbClr val="BCB092"/>
    <a:srgbClr val="B26B02"/>
    <a:srgbClr val="4646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56" autoAdjust="0"/>
    <p:restoredTop sz="86449" autoAdjust="0"/>
  </p:normalViewPr>
  <p:slideViewPr>
    <p:cSldViewPr>
      <p:cViewPr varScale="1">
        <p:scale>
          <a:sx n="63" d="100"/>
          <a:sy n="63" d="100"/>
        </p:scale>
        <p:origin x="-336" y="-108"/>
      </p:cViewPr>
      <p:guideLst>
        <p:guide orient="horz" pos="1728"/>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notesViewPr>
    <p:cSldViewPr>
      <p:cViewPr varScale="1">
        <p:scale>
          <a:sx n="100" d="100"/>
          <a:sy n="100" d="100"/>
        </p:scale>
        <p:origin x="-108" y="-1116"/>
      </p:cViewPr>
      <p:guideLst>
        <p:guide orient="horz" pos="2208"/>
        <p:guide pos="2905"/>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96796" cy="351737"/>
          </a:xfrm>
          <a:prstGeom prst="rect">
            <a:avLst/>
          </a:prstGeom>
        </p:spPr>
        <p:txBody>
          <a:bodyPr vert="horz" lIns="92757" tIns="46378" rIns="92757" bIns="46378" rtlCol="0"/>
          <a:lstStyle>
            <a:lvl1pPr algn="l">
              <a:defRPr sz="1200"/>
            </a:lvl1pPr>
          </a:lstStyle>
          <a:p>
            <a:endParaRPr lang="en-US"/>
          </a:p>
        </p:txBody>
      </p:sp>
      <p:sp>
        <p:nvSpPr>
          <p:cNvPr id="3" name="Date Placeholder 2"/>
          <p:cNvSpPr>
            <a:spLocks noGrp="1"/>
          </p:cNvSpPr>
          <p:nvPr>
            <p:ph type="dt" sz="quarter" idx="1"/>
          </p:nvPr>
        </p:nvSpPr>
        <p:spPr>
          <a:xfrm>
            <a:off x="5224445" y="1"/>
            <a:ext cx="3996796" cy="351737"/>
          </a:xfrm>
          <a:prstGeom prst="rect">
            <a:avLst/>
          </a:prstGeom>
        </p:spPr>
        <p:txBody>
          <a:bodyPr vert="horz" lIns="92757" tIns="46378" rIns="92757" bIns="46378" rtlCol="0"/>
          <a:lstStyle>
            <a:lvl1pPr algn="r">
              <a:defRPr sz="1200"/>
            </a:lvl1pPr>
          </a:lstStyle>
          <a:p>
            <a:fld id="{C157E3DD-707B-4094-9E46-5BFE09D0F57A}" type="datetimeFigureOut">
              <a:rPr lang="en-US" smtClean="0"/>
              <a:t>12/7/2016</a:t>
            </a:fld>
            <a:endParaRPr lang="en-US"/>
          </a:p>
        </p:txBody>
      </p:sp>
      <p:sp>
        <p:nvSpPr>
          <p:cNvPr id="4" name="Footer Placeholder 3"/>
          <p:cNvSpPr>
            <a:spLocks noGrp="1"/>
          </p:cNvSpPr>
          <p:nvPr>
            <p:ph type="ftr" sz="quarter" idx="2"/>
          </p:nvPr>
        </p:nvSpPr>
        <p:spPr>
          <a:xfrm>
            <a:off x="0" y="6658664"/>
            <a:ext cx="3996796" cy="351736"/>
          </a:xfrm>
          <a:prstGeom prst="rect">
            <a:avLst/>
          </a:prstGeom>
        </p:spPr>
        <p:txBody>
          <a:bodyPr vert="horz" lIns="92757" tIns="46378" rIns="92757" bIns="46378" rtlCol="0" anchor="b"/>
          <a:lstStyle>
            <a:lvl1pPr algn="l">
              <a:defRPr sz="1200"/>
            </a:lvl1pPr>
          </a:lstStyle>
          <a:p>
            <a:endParaRPr lang="en-US"/>
          </a:p>
        </p:txBody>
      </p:sp>
    </p:spTree>
    <p:extLst>
      <p:ext uri="{BB962C8B-B14F-4D97-AF65-F5344CB8AC3E}">
        <p14:creationId xmlns:p14="http://schemas.microsoft.com/office/powerpoint/2010/main" val="5237690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2225" y="0"/>
            <a:ext cx="3425825" cy="2570163"/>
          </a:xfrm>
          <a:prstGeom prst="rect">
            <a:avLst/>
          </a:prstGeom>
          <a:noFill/>
          <a:ln w="12700">
            <a:noFill/>
          </a:ln>
        </p:spPr>
        <p:txBody>
          <a:bodyPr vert="horz" lIns="92757" tIns="46378" rIns="92757" bIns="46378" rtlCol="0" anchor="ctr"/>
          <a:lstStyle/>
          <a:p>
            <a:pPr lvl="0"/>
            <a:endParaRPr lang="en-US" noProof="0" smtClean="0"/>
          </a:p>
        </p:txBody>
      </p:sp>
      <p:sp>
        <p:nvSpPr>
          <p:cNvPr id="5" name="Notes Placeholder 4"/>
          <p:cNvSpPr>
            <a:spLocks noGrp="1"/>
          </p:cNvSpPr>
          <p:nvPr>
            <p:ph type="body" sz="quarter" idx="3"/>
          </p:nvPr>
        </p:nvSpPr>
        <p:spPr>
          <a:xfrm>
            <a:off x="922338" y="3329940"/>
            <a:ext cx="7378700" cy="3154680"/>
          </a:xfrm>
          <a:prstGeom prst="rect">
            <a:avLst/>
          </a:prstGeom>
        </p:spPr>
        <p:txBody>
          <a:bodyPr vert="horz" lIns="92757" tIns="46378" rIns="92757" bIns="46378" numCol="3" spcCol="27827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6658664"/>
            <a:ext cx="3996796" cy="350520"/>
          </a:xfrm>
          <a:prstGeom prst="rect">
            <a:avLst/>
          </a:prstGeom>
        </p:spPr>
        <p:txBody>
          <a:bodyPr vert="horz" lIns="92757" tIns="46378" rIns="92757" bIns="46378" rtlCol="0" anchor="b"/>
          <a:lstStyle>
            <a:lvl1pPr algn="l">
              <a:defRPr sz="1200" smtClean="0"/>
            </a:lvl1pPr>
          </a:lstStyle>
          <a:p>
            <a:pPr>
              <a:defRPr/>
            </a:pPr>
            <a:endParaRPr lang="en-US" dirty="0"/>
          </a:p>
        </p:txBody>
      </p:sp>
      <p:sp>
        <p:nvSpPr>
          <p:cNvPr id="7" name="Slide Number Placeholder 6"/>
          <p:cNvSpPr>
            <a:spLocks noGrp="1"/>
          </p:cNvSpPr>
          <p:nvPr>
            <p:ph type="sldNum" sz="quarter" idx="5"/>
          </p:nvPr>
        </p:nvSpPr>
        <p:spPr>
          <a:xfrm>
            <a:off x="5224445" y="6658664"/>
            <a:ext cx="3996796" cy="350520"/>
          </a:xfrm>
          <a:prstGeom prst="rect">
            <a:avLst/>
          </a:prstGeom>
        </p:spPr>
        <p:txBody>
          <a:bodyPr vert="horz" wrap="square" lIns="92757" tIns="46378" rIns="92757" bIns="46378" numCol="1" anchor="b" anchorCtr="0" compatLnSpc="1">
            <a:prstTxWarp prst="textNoShape">
              <a:avLst/>
            </a:prstTxWarp>
          </a:bodyPr>
          <a:lstStyle>
            <a:lvl1pPr algn="r">
              <a:defRPr sz="1200"/>
            </a:lvl1pPr>
          </a:lstStyle>
          <a:p>
            <a:fld id="{C91960A5-8209-406D-9FF4-30FB2A2FF490}" type="slidenum">
              <a:rPr lang="en-US"/>
              <a:pPr/>
              <a:t>‹#›</a:t>
            </a:fld>
            <a:endParaRPr lang="en-US"/>
          </a:p>
        </p:txBody>
      </p:sp>
      <p:sp>
        <p:nvSpPr>
          <p:cNvPr id="8" name="Rectangle 7"/>
          <p:cNvSpPr/>
          <p:nvPr/>
        </p:nvSpPr>
        <p:spPr>
          <a:xfrm>
            <a:off x="3381904" y="0"/>
            <a:ext cx="5841471" cy="2570480"/>
          </a:xfrm>
          <a:prstGeom prst="rect">
            <a:avLst/>
          </a:prstGeom>
          <a:solidFill>
            <a:srgbClr val="17375E"/>
          </a:solidFill>
          <a:ln>
            <a:noFill/>
          </a:ln>
        </p:spPr>
        <p:style>
          <a:lnRef idx="2">
            <a:schemeClr val="accent1">
              <a:shade val="50000"/>
            </a:schemeClr>
          </a:lnRef>
          <a:fillRef idx="1">
            <a:schemeClr val="accent1"/>
          </a:fillRef>
          <a:effectRef idx="0">
            <a:schemeClr val="accent1"/>
          </a:effectRef>
          <a:fontRef idx="minor">
            <a:schemeClr val="lt1"/>
          </a:fontRef>
        </p:style>
        <p:txBody>
          <a:bodyPr lIns="92757" tIns="46378" rIns="92757" bIns="46378" rtlCol="0" anchor="ctr"/>
          <a:lstStyle/>
          <a:p>
            <a:pPr algn="ctr"/>
            <a:endParaRPr lang="en-US"/>
          </a:p>
        </p:txBody>
      </p:sp>
    </p:spTree>
    <p:extLst>
      <p:ext uri="{BB962C8B-B14F-4D97-AF65-F5344CB8AC3E}">
        <p14:creationId xmlns:p14="http://schemas.microsoft.com/office/powerpoint/2010/main" val="269190362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C91960A5-8209-406D-9FF4-30FB2A2FF490}" type="slidenum">
              <a:rPr lang="en-US" smtClean="0"/>
              <a:pPr/>
              <a:t>1</a:t>
            </a:fld>
            <a:endParaRPr lang="en-US"/>
          </a:p>
        </p:txBody>
      </p:sp>
    </p:spTree>
    <p:extLst>
      <p:ext uri="{BB962C8B-B14F-4D97-AF65-F5344CB8AC3E}">
        <p14:creationId xmlns:p14="http://schemas.microsoft.com/office/powerpoint/2010/main" val="950819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1960A5-8209-406D-9FF4-30FB2A2FF490}" type="slidenum">
              <a:rPr lang="en-US" smtClean="0"/>
              <a:pPr/>
              <a:t>10</a:t>
            </a:fld>
            <a:endParaRPr lang="en-US"/>
          </a:p>
        </p:txBody>
      </p:sp>
    </p:spTree>
    <p:extLst>
      <p:ext uri="{BB962C8B-B14F-4D97-AF65-F5344CB8AC3E}">
        <p14:creationId xmlns:p14="http://schemas.microsoft.com/office/powerpoint/2010/main" val="3853612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1960A5-8209-406D-9FF4-30FB2A2FF490}" type="slidenum">
              <a:rPr lang="en-US" smtClean="0"/>
              <a:pPr/>
              <a:t>11</a:t>
            </a:fld>
            <a:endParaRPr lang="en-US"/>
          </a:p>
        </p:txBody>
      </p:sp>
    </p:spTree>
    <p:extLst>
      <p:ext uri="{BB962C8B-B14F-4D97-AF65-F5344CB8AC3E}">
        <p14:creationId xmlns:p14="http://schemas.microsoft.com/office/powerpoint/2010/main" val="37002418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1960A5-8209-406D-9FF4-30FB2A2FF490}" type="slidenum">
              <a:rPr lang="en-US" smtClean="0"/>
              <a:pPr/>
              <a:t>12</a:t>
            </a:fld>
            <a:endParaRPr lang="en-US"/>
          </a:p>
        </p:txBody>
      </p:sp>
    </p:spTree>
    <p:extLst>
      <p:ext uri="{BB962C8B-B14F-4D97-AF65-F5344CB8AC3E}">
        <p14:creationId xmlns:p14="http://schemas.microsoft.com/office/powerpoint/2010/main" val="283875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1960A5-8209-406D-9FF4-30FB2A2FF490}" type="slidenum">
              <a:rPr lang="en-US" smtClean="0"/>
              <a:pPr/>
              <a:t>13</a:t>
            </a:fld>
            <a:endParaRPr lang="en-US"/>
          </a:p>
        </p:txBody>
      </p:sp>
    </p:spTree>
    <p:extLst>
      <p:ext uri="{BB962C8B-B14F-4D97-AF65-F5344CB8AC3E}">
        <p14:creationId xmlns:p14="http://schemas.microsoft.com/office/powerpoint/2010/main" val="1103044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7567">
              <a:defRPr/>
            </a:pPr>
            <a:r>
              <a:rPr lang="en-US" dirty="0" smtClean="0"/>
              <a:t>Items to note on this section:</a:t>
            </a:r>
          </a:p>
          <a:p>
            <a:pPr defTabSz="927567">
              <a:defRPr/>
            </a:pPr>
            <a:r>
              <a:rPr lang="en-US" dirty="0" smtClean="0"/>
              <a:t>The chip was applied in late August with favorable weather,</a:t>
            </a:r>
            <a:r>
              <a:rPr lang="en-US" baseline="0" dirty="0" smtClean="0"/>
              <a:t> one afternoon highs into 90’s. Otherwise highs in the 80’s.</a:t>
            </a:r>
            <a:r>
              <a:rPr lang="en-US" dirty="0" smtClean="0"/>
              <a:t> The</a:t>
            </a:r>
            <a:r>
              <a:rPr lang="en-US" baseline="0" dirty="0" smtClean="0"/>
              <a:t> aggregate was washed and very clean. Average rates were 25 </a:t>
            </a:r>
            <a:r>
              <a:rPr lang="en-US" baseline="0" dirty="0" err="1" smtClean="0"/>
              <a:t>lb</a:t>
            </a:r>
            <a:r>
              <a:rPr lang="en-US" baseline="0" dirty="0" smtClean="0"/>
              <a:t>/</a:t>
            </a:r>
            <a:r>
              <a:rPr lang="en-US" baseline="0" dirty="0" err="1" smtClean="0"/>
              <a:t>sy</a:t>
            </a:r>
            <a:r>
              <a:rPr lang="en-US" baseline="0" dirty="0" smtClean="0"/>
              <a:t> of rock and 0.45 gal/</a:t>
            </a:r>
            <a:r>
              <a:rPr lang="en-US" baseline="0" dirty="0" err="1" smtClean="0"/>
              <a:t>sy</a:t>
            </a:r>
            <a:r>
              <a:rPr lang="en-US" baseline="0" dirty="0" smtClean="0"/>
              <a:t> of oil.</a:t>
            </a:r>
            <a:endParaRPr lang="en-US" dirty="0" smtClean="0"/>
          </a:p>
          <a:p>
            <a:endParaRPr lang="en-US" dirty="0"/>
          </a:p>
        </p:txBody>
      </p:sp>
      <p:sp>
        <p:nvSpPr>
          <p:cNvPr id="4" name="Slide Number Placeholder 3"/>
          <p:cNvSpPr>
            <a:spLocks noGrp="1"/>
          </p:cNvSpPr>
          <p:nvPr>
            <p:ph type="sldNum" sz="quarter" idx="10"/>
          </p:nvPr>
        </p:nvSpPr>
        <p:spPr/>
        <p:txBody>
          <a:bodyPr/>
          <a:lstStyle/>
          <a:p>
            <a:fld id="{C91960A5-8209-406D-9FF4-30FB2A2FF490}" type="slidenum">
              <a:rPr lang="en-US" smtClean="0"/>
              <a:pPr/>
              <a:t>14</a:t>
            </a:fld>
            <a:endParaRPr lang="en-US"/>
          </a:p>
        </p:txBody>
      </p:sp>
    </p:spTree>
    <p:extLst>
      <p:ext uri="{BB962C8B-B14F-4D97-AF65-F5344CB8AC3E}">
        <p14:creationId xmlns:p14="http://schemas.microsoft.com/office/powerpoint/2010/main" val="34975476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1960A5-8209-406D-9FF4-30FB2A2FF490}" type="slidenum">
              <a:rPr lang="en-US" smtClean="0"/>
              <a:pPr/>
              <a:t>15</a:t>
            </a:fld>
            <a:endParaRPr lang="en-US"/>
          </a:p>
        </p:txBody>
      </p:sp>
    </p:spTree>
    <p:extLst>
      <p:ext uri="{BB962C8B-B14F-4D97-AF65-F5344CB8AC3E}">
        <p14:creationId xmlns:p14="http://schemas.microsoft.com/office/powerpoint/2010/main" val="299440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1960A5-8209-406D-9FF4-30FB2A2FF490}" type="slidenum">
              <a:rPr lang="en-US" smtClean="0"/>
              <a:pPr/>
              <a:t>16</a:t>
            </a:fld>
            <a:endParaRPr lang="en-US"/>
          </a:p>
        </p:txBody>
      </p:sp>
    </p:spTree>
    <p:extLst>
      <p:ext uri="{BB962C8B-B14F-4D97-AF65-F5344CB8AC3E}">
        <p14:creationId xmlns:p14="http://schemas.microsoft.com/office/powerpoint/2010/main" val="2300686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1960A5-8209-406D-9FF4-30FB2A2FF490}" type="slidenum">
              <a:rPr lang="en-US" smtClean="0"/>
              <a:pPr/>
              <a:t>17</a:t>
            </a:fld>
            <a:endParaRPr lang="en-US"/>
          </a:p>
        </p:txBody>
      </p:sp>
    </p:spTree>
    <p:extLst>
      <p:ext uri="{BB962C8B-B14F-4D97-AF65-F5344CB8AC3E}">
        <p14:creationId xmlns:p14="http://schemas.microsoft.com/office/powerpoint/2010/main" val="919312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1960A5-8209-406D-9FF4-30FB2A2FF490}" type="slidenum">
              <a:rPr lang="en-US" smtClean="0"/>
              <a:pPr/>
              <a:t>18</a:t>
            </a:fld>
            <a:endParaRPr lang="en-US"/>
          </a:p>
        </p:txBody>
      </p:sp>
    </p:spTree>
    <p:extLst>
      <p:ext uri="{BB962C8B-B14F-4D97-AF65-F5344CB8AC3E}">
        <p14:creationId xmlns:p14="http://schemas.microsoft.com/office/powerpoint/2010/main" val="12258221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1960A5-8209-406D-9FF4-30FB2A2FF490}" type="slidenum">
              <a:rPr lang="en-US" smtClean="0"/>
              <a:pPr/>
              <a:t>19</a:t>
            </a:fld>
            <a:endParaRPr lang="en-US"/>
          </a:p>
        </p:txBody>
      </p:sp>
    </p:spTree>
    <p:extLst>
      <p:ext uri="{BB962C8B-B14F-4D97-AF65-F5344CB8AC3E}">
        <p14:creationId xmlns:p14="http://schemas.microsoft.com/office/powerpoint/2010/main" val="3712630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7567">
              <a:defRPr/>
            </a:pPr>
            <a:r>
              <a:rPr lang="en-US" dirty="0" smtClean="0"/>
              <a:t>Both</a:t>
            </a:r>
            <a:r>
              <a:rPr lang="en-US" baseline="0" dirty="0" smtClean="0"/>
              <a:t> of these sections had an existing dense graded asphalt mix. District maintenance preference was to utilize an emulsified chip seal on the US97 section primarily because it is more forgiving and has a high rate of success. Traffic volumes on UR126 were to high to consider anything but a Hot Oil chip seal application.</a:t>
            </a:r>
            <a:endParaRPr lang="en-US" dirty="0"/>
          </a:p>
        </p:txBody>
      </p:sp>
      <p:sp>
        <p:nvSpPr>
          <p:cNvPr id="4" name="Slide Number Placeholder 3"/>
          <p:cNvSpPr>
            <a:spLocks noGrp="1"/>
          </p:cNvSpPr>
          <p:nvPr>
            <p:ph type="sldNum" sz="quarter" idx="10"/>
          </p:nvPr>
        </p:nvSpPr>
        <p:spPr/>
        <p:txBody>
          <a:bodyPr/>
          <a:lstStyle/>
          <a:p>
            <a:fld id="{C91960A5-8209-406D-9FF4-30FB2A2FF490}" type="slidenum">
              <a:rPr lang="en-US" smtClean="0"/>
              <a:pPr/>
              <a:t>2</a:t>
            </a:fld>
            <a:endParaRPr lang="en-US"/>
          </a:p>
        </p:txBody>
      </p:sp>
    </p:spTree>
    <p:extLst>
      <p:ext uri="{BB962C8B-B14F-4D97-AF65-F5344CB8AC3E}">
        <p14:creationId xmlns:p14="http://schemas.microsoft.com/office/powerpoint/2010/main" val="40809191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1960A5-8209-406D-9FF4-30FB2A2FF490}" type="slidenum">
              <a:rPr lang="en-US" smtClean="0"/>
              <a:pPr/>
              <a:t>20</a:t>
            </a:fld>
            <a:endParaRPr lang="en-US"/>
          </a:p>
        </p:txBody>
      </p:sp>
    </p:spTree>
    <p:extLst>
      <p:ext uri="{BB962C8B-B14F-4D97-AF65-F5344CB8AC3E}">
        <p14:creationId xmlns:p14="http://schemas.microsoft.com/office/powerpoint/2010/main" val="17897482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1960A5-8209-406D-9FF4-30FB2A2FF490}" type="slidenum">
              <a:rPr lang="en-US" smtClean="0"/>
              <a:pPr/>
              <a:t>21</a:t>
            </a:fld>
            <a:endParaRPr lang="en-US"/>
          </a:p>
        </p:txBody>
      </p:sp>
    </p:spTree>
    <p:extLst>
      <p:ext uri="{BB962C8B-B14F-4D97-AF65-F5344CB8AC3E}">
        <p14:creationId xmlns:p14="http://schemas.microsoft.com/office/powerpoint/2010/main" val="21803328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1960A5-8209-406D-9FF4-30FB2A2FF490}" type="slidenum">
              <a:rPr lang="en-US" smtClean="0"/>
              <a:pPr/>
              <a:t>22</a:t>
            </a:fld>
            <a:endParaRPr lang="en-US"/>
          </a:p>
        </p:txBody>
      </p:sp>
    </p:spTree>
    <p:extLst>
      <p:ext uri="{BB962C8B-B14F-4D97-AF65-F5344CB8AC3E}">
        <p14:creationId xmlns:p14="http://schemas.microsoft.com/office/powerpoint/2010/main" val="14580918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1960A5-8209-406D-9FF4-30FB2A2FF490}" type="slidenum">
              <a:rPr lang="en-US" smtClean="0"/>
              <a:pPr/>
              <a:t>23</a:t>
            </a:fld>
            <a:endParaRPr lang="en-US"/>
          </a:p>
        </p:txBody>
      </p:sp>
    </p:spTree>
    <p:extLst>
      <p:ext uri="{BB962C8B-B14F-4D97-AF65-F5344CB8AC3E}">
        <p14:creationId xmlns:p14="http://schemas.microsoft.com/office/powerpoint/2010/main" val="4295703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1960A5-8209-406D-9FF4-30FB2A2FF490}" type="slidenum">
              <a:rPr lang="en-US" smtClean="0"/>
              <a:pPr/>
              <a:t>24</a:t>
            </a:fld>
            <a:endParaRPr lang="en-US"/>
          </a:p>
        </p:txBody>
      </p:sp>
    </p:spTree>
    <p:extLst>
      <p:ext uri="{BB962C8B-B14F-4D97-AF65-F5344CB8AC3E}">
        <p14:creationId xmlns:p14="http://schemas.microsoft.com/office/powerpoint/2010/main" val="3809356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7567">
              <a:defRPr/>
            </a:pPr>
            <a:r>
              <a:rPr lang="en-US" dirty="0" smtClean="0"/>
              <a:t>Items to note on this section:</a:t>
            </a:r>
          </a:p>
          <a:p>
            <a:pPr defTabSz="927567">
              <a:defRPr/>
            </a:pPr>
            <a:r>
              <a:rPr lang="en-US" dirty="0" smtClean="0"/>
              <a:t>The chip was applied in Mid-August</a:t>
            </a:r>
            <a:r>
              <a:rPr lang="en-US" baseline="0" dirty="0" smtClean="0"/>
              <a:t> with very favorable weather (low 60, high 95). Did have to shut down twice for a couple of hours in the afternoon heat because we could not cool the oil enough to open to traffic. Application rates averaged 18 </a:t>
            </a:r>
            <a:r>
              <a:rPr lang="en-US" baseline="0" dirty="0" err="1" smtClean="0"/>
              <a:t>lb</a:t>
            </a:r>
            <a:r>
              <a:rPr lang="en-US" baseline="0" dirty="0" smtClean="0"/>
              <a:t>/</a:t>
            </a:r>
            <a:r>
              <a:rPr lang="en-US" baseline="0" dirty="0" err="1" smtClean="0"/>
              <a:t>sy</a:t>
            </a:r>
            <a:r>
              <a:rPr lang="en-US" baseline="0" dirty="0" smtClean="0"/>
              <a:t> of rock and 0.38 gal/</a:t>
            </a:r>
            <a:r>
              <a:rPr lang="en-US" baseline="0" dirty="0" err="1" smtClean="0"/>
              <a:t>sy</a:t>
            </a:r>
            <a:r>
              <a:rPr lang="en-US" baseline="0" dirty="0" smtClean="0"/>
              <a:t> of oil.</a:t>
            </a:r>
            <a:endParaRPr lang="en-US" dirty="0" smtClean="0"/>
          </a:p>
          <a:p>
            <a:endParaRPr lang="en-US" dirty="0"/>
          </a:p>
        </p:txBody>
      </p:sp>
      <p:sp>
        <p:nvSpPr>
          <p:cNvPr id="4" name="Slide Number Placeholder 3"/>
          <p:cNvSpPr>
            <a:spLocks noGrp="1"/>
          </p:cNvSpPr>
          <p:nvPr>
            <p:ph type="sldNum" sz="quarter" idx="10"/>
          </p:nvPr>
        </p:nvSpPr>
        <p:spPr/>
        <p:txBody>
          <a:bodyPr/>
          <a:lstStyle/>
          <a:p>
            <a:fld id="{C91960A5-8209-406D-9FF4-30FB2A2FF490}" type="slidenum">
              <a:rPr lang="en-US" smtClean="0"/>
              <a:pPr/>
              <a:t>3</a:t>
            </a:fld>
            <a:endParaRPr lang="en-US"/>
          </a:p>
        </p:txBody>
      </p:sp>
    </p:spTree>
    <p:extLst>
      <p:ext uri="{BB962C8B-B14F-4D97-AF65-F5344CB8AC3E}">
        <p14:creationId xmlns:p14="http://schemas.microsoft.com/office/powerpoint/2010/main" val="1188922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1960A5-8209-406D-9FF4-30FB2A2FF490}" type="slidenum">
              <a:rPr lang="en-US" smtClean="0"/>
              <a:pPr/>
              <a:t>4</a:t>
            </a:fld>
            <a:endParaRPr lang="en-US"/>
          </a:p>
        </p:txBody>
      </p:sp>
    </p:spTree>
    <p:extLst>
      <p:ext uri="{BB962C8B-B14F-4D97-AF65-F5344CB8AC3E}">
        <p14:creationId xmlns:p14="http://schemas.microsoft.com/office/powerpoint/2010/main" val="3223480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1960A5-8209-406D-9FF4-30FB2A2FF490}" type="slidenum">
              <a:rPr lang="en-US" smtClean="0"/>
              <a:pPr/>
              <a:t>5</a:t>
            </a:fld>
            <a:endParaRPr lang="en-US"/>
          </a:p>
        </p:txBody>
      </p:sp>
    </p:spTree>
    <p:extLst>
      <p:ext uri="{BB962C8B-B14F-4D97-AF65-F5344CB8AC3E}">
        <p14:creationId xmlns:p14="http://schemas.microsoft.com/office/powerpoint/2010/main" val="3140158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1960A5-8209-406D-9FF4-30FB2A2FF490}" type="slidenum">
              <a:rPr lang="en-US" smtClean="0"/>
              <a:pPr/>
              <a:t>6</a:t>
            </a:fld>
            <a:endParaRPr lang="en-US"/>
          </a:p>
        </p:txBody>
      </p:sp>
    </p:spTree>
    <p:extLst>
      <p:ext uri="{BB962C8B-B14F-4D97-AF65-F5344CB8AC3E}">
        <p14:creationId xmlns:p14="http://schemas.microsoft.com/office/powerpoint/2010/main" val="3787289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1960A5-8209-406D-9FF4-30FB2A2FF490}" type="slidenum">
              <a:rPr lang="en-US" smtClean="0"/>
              <a:pPr/>
              <a:t>7</a:t>
            </a:fld>
            <a:endParaRPr lang="en-US"/>
          </a:p>
        </p:txBody>
      </p:sp>
    </p:spTree>
    <p:extLst>
      <p:ext uri="{BB962C8B-B14F-4D97-AF65-F5344CB8AC3E}">
        <p14:creationId xmlns:p14="http://schemas.microsoft.com/office/powerpoint/2010/main" val="1088496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1960A5-8209-406D-9FF4-30FB2A2FF490}" type="slidenum">
              <a:rPr lang="en-US" smtClean="0"/>
              <a:pPr/>
              <a:t>8</a:t>
            </a:fld>
            <a:endParaRPr lang="en-US"/>
          </a:p>
        </p:txBody>
      </p:sp>
    </p:spTree>
    <p:extLst>
      <p:ext uri="{BB962C8B-B14F-4D97-AF65-F5344CB8AC3E}">
        <p14:creationId xmlns:p14="http://schemas.microsoft.com/office/powerpoint/2010/main" val="2023401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1960A5-8209-406D-9FF4-30FB2A2FF490}" type="slidenum">
              <a:rPr lang="en-US" smtClean="0"/>
              <a:pPr/>
              <a:t>9</a:t>
            </a:fld>
            <a:endParaRPr lang="en-US"/>
          </a:p>
        </p:txBody>
      </p:sp>
    </p:spTree>
    <p:extLst>
      <p:ext uri="{BB962C8B-B14F-4D97-AF65-F5344CB8AC3E}">
        <p14:creationId xmlns:p14="http://schemas.microsoft.com/office/powerpoint/2010/main" val="1039064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p:nvPr userDrawn="1"/>
        </p:nvSpPr>
        <p:spPr>
          <a:xfrm>
            <a:off x="0" y="1752600"/>
            <a:ext cx="9144000" cy="3581400"/>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ctrTitle" hasCustomPrompt="1"/>
          </p:nvPr>
        </p:nvSpPr>
        <p:spPr>
          <a:xfrm>
            <a:off x="3886200" y="2130425"/>
            <a:ext cx="4876800" cy="1470025"/>
          </a:xfrm>
        </p:spPr>
        <p:txBody>
          <a:bodyPr>
            <a:noAutofit/>
          </a:bodyPr>
          <a:lstStyle>
            <a:lvl1pPr algn="l">
              <a:defRPr sz="2800" b="1">
                <a:solidFill>
                  <a:schemeClr val="bg1"/>
                </a:solidFill>
              </a:defRPr>
            </a:lvl1pPr>
          </a:lstStyle>
          <a:p>
            <a:r>
              <a:rPr lang="en-US" dirty="0" smtClean="0"/>
              <a:t>Click to edit master title</a:t>
            </a:r>
            <a:endParaRPr lang="en-US" dirty="0"/>
          </a:p>
        </p:txBody>
      </p:sp>
      <p:sp>
        <p:nvSpPr>
          <p:cNvPr id="3" name="Subtitle 2"/>
          <p:cNvSpPr>
            <a:spLocks noGrp="1"/>
          </p:cNvSpPr>
          <p:nvPr>
            <p:ph type="subTitle" idx="1" hasCustomPrompt="1"/>
          </p:nvPr>
        </p:nvSpPr>
        <p:spPr>
          <a:xfrm>
            <a:off x="3886200" y="3581400"/>
            <a:ext cx="4876800" cy="1676400"/>
          </a:xfrm>
        </p:spPr>
        <p:txBody>
          <a:bodyPr/>
          <a:lstStyle>
            <a:lvl1pPr marL="0" indent="0" algn="l">
              <a:spcBef>
                <a:spcPct val="20000"/>
              </a:spcBef>
              <a:buFont typeface="Arial" charset="0"/>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Picture Placeholder 8"/>
          <p:cNvSpPr>
            <a:spLocks noGrp="1"/>
          </p:cNvSpPr>
          <p:nvPr>
            <p:ph type="pic" sz="quarter" idx="10"/>
          </p:nvPr>
        </p:nvSpPr>
        <p:spPr>
          <a:xfrm>
            <a:off x="0" y="1752600"/>
            <a:ext cx="3733800" cy="3581400"/>
          </a:xfrm>
        </p:spPr>
        <p:txBody>
          <a:bodyPr rtlCol="0">
            <a:normAutofit/>
          </a:bodyPr>
          <a:lstStyle>
            <a:lvl1pPr>
              <a:defRPr>
                <a:solidFill>
                  <a:schemeClr val="bg1"/>
                </a:solidFill>
              </a:defRPr>
            </a:lvl1pPr>
          </a:lstStyle>
          <a:p>
            <a:pPr lvl="0"/>
            <a:endParaRPr lang="en-US" noProof="0" dirty="0" smtClean="0"/>
          </a:p>
        </p:txBody>
      </p:sp>
      <p:sp>
        <p:nvSpPr>
          <p:cNvPr id="12" name="Content Placeholder 2"/>
          <p:cNvSpPr>
            <a:spLocks noGrp="1"/>
          </p:cNvSpPr>
          <p:nvPr>
            <p:ph idx="11"/>
          </p:nvPr>
        </p:nvSpPr>
        <p:spPr>
          <a:xfrm>
            <a:off x="0" y="5410200"/>
            <a:ext cx="9144000" cy="1447800"/>
          </a:xfrm>
        </p:spPr>
        <p:txBody>
          <a:bodyPr/>
          <a:lstStyle>
            <a:lvl1pPr algn="ctr">
              <a:spcBef>
                <a:spcPct val="20000"/>
              </a:spcBef>
              <a:buFont typeface="Arial" charset="0"/>
              <a:buNone/>
              <a:defRPr sz="2400"/>
            </a:lvl1pPr>
            <a:lvl2pPr>
              <a:defRPr baseline="0"/>
            </a:lvl2pPr>
          </a:lstStyle>
          <a:p>
            <a:pPr algn="ctr">
              <a:spcBef>
                <a:spcPct val="20000"/>
              </a:spcBef>
              <a:buFont typeface="Arial" charset="0"/>
              <a:buNone/>
              <a:defRPr/>
            </a:pPr>
            <a:endParaRPr lang="en-US" sz="1400" b="0" dirty="0" smtClean="0">
              <a:solidFill>
                <a:schemeClr val="tx1"/>
              </a:solidFill>
              <a:effectLst/>
              <a:latin typeface="Century Gothic" panose="020B0502020202020204" pitchFamily="34" charset="0"/>
              <a:ea typeface="Verdana" pitchFamily="34" charset="0"/>
              <a:cs typeface="Verdana" pitchFamily="34" charset="0"/>
            </a:endParaRPr>
          </a:p>
        </p:txBody>
      </p:sp>
      <p:sp>
        <p:nvSpPr>
          <p:cNvPr id="7" name="Slide Number Placeholder 2"/>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10D792-C0AE-4E50-A4F2-E451F87C23D1}" type="slidenum">
              <a:rPr lang="en-US" smtClean="0"/>
              <a:t>‹#›</a:t>
            </a:fld>
            <a:endParaRPr lang="en-US"/>
          </a:p>
        </p:txBody>
      </p:sp>
    </p:spTree>
    <p:extLst>
      <p:ext uri="{BB962C8B-B14F-4D97-AF65-F5344CB8AC3E}">
        <p14:creationId xmlns:p14="http://schemas.microsoft.com/office/powerpoint/2010/main" val="297438805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anel photo on left, title and content">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0" y="4114800"/>
            <a:ext cx="9144000" cy="2743200"/>
          </a:xfrm>
        </p:spPr>
        <p:txBody>
          <a:bodyPr/>
          <a:lstStyle/>
          <a:p>
            <a:endParaRPr lang="en-US"/>
          </a:p>
        </p:txBody>
      </p:sp>
      <p:sp>
        <p:nvSpPr>
          <p:cNvPr id="3" name="Slide Number Placeholder 2"/>
          <p:cNvSpPr>
            <a:spLocks noGrp="1"/>
          </p:cNvSpPr>
          <p:nvPr>
            <p:ph type="sldNum" sz="quarter" idx="10"/>
          </p:nvPr>
        </p:nvSpPr>
        <p:spPr/>
        <p:txBody>
          <a:bodyPr/>
          <a:lstStyle/>
          <a:p>
            <a:pPr defTabSz="456758" fontAlgn="auto">
              <a:spcBef>
                <a:spcPts val="0"/>
              </a:spcBef>
              <a:spcAft>
                <a:spcPts val="0"/>
              </a:spcAft>
            </a:pPr>
            <a:fld id="{F3C03C5D-6A7C-2442-8685-B16D7D0DC519}" type="slidenum">
              <a:rPr lang="en-US" smtClean="0">
                <a:solidFill>
                  <a:prstClr val="black">
                    <a:tint val="75000"/>
                  </a:prstClr>
                </a:solidFill>
              </a:rPr>
              <a:pPr defTabSz="456758" fontAlgn="auto">
                <a:spcBef>
                  <a:spcPts val="0"/>
                </a:spcBef>
                <a:spcAft>
                  <a:spcPts val="0"/>
                </a:spcAft>
              </a:pPr>
              <a:t>‹#›</a:t>
            </a:fld>
            <a:endParaRPr lang="en-US" dirty="0">
              <a:solidFill>
                <a:prstClr val="black">
                  <a:tint val="75000"/>
                </a:prstClr>
              </a:solidFill>
            </a:endParaRPr>
          </a:p>
        </p:txBody>
      </p:sp>
      <p:sp>
        <p:nvSpPr>
          <p:cNvPr id="7" name="Title 1"/>
          <p:cNvSpPr>
            <a:spLocks noGrp="1"/>
          </p:cNvSpPr>
          <p:nvPr>
            <p:ph type="title" hasCustomPrompt="1"/>
          </p:nvPr>
        </p:nvSpPr>
        <p:spPr>
          <a:xfrm>
            <a:off x="457200" y="274638"/>
            <a:ext cx="8229600" cy="563562"/>
          </a:xfrm>
        </p:spPr>
        <p:txBody>
          <a:bodyPr>
            <a:noAutofit/>
          </a:bodyPr>
          <a:lstStyle>
            <a:lvl1pPr algn="l">
              <a:defRPr sz="2800" b="1">
                <a:effectLst/>
              </a:defRPr>
            </a:lvl1pPr>
          </a:lstStyle>
          <a:p>
            <a:r>
              <a:rPr lang="en-US" dirty="0" smtClean="0"/>
              <a:t>Click to edit master title style</a:t>
            </a:r>
            <a:endParaRPr lang="en-US" dirty="0"/>
          </a:p>
        </p:txBody>
      </p:sp>
      <p:sp>
        <p:nvSpPr>
          <p:cNvPr id="9" name="Text Placeholder 10"/>
          <p:cNvSpPr>
            <a:spLocks noGrp="1"/>
          </p:cNvSpPr>
          <p:nvPr>
            <p:ph type="body" sz="quarter" idx="16" hasCustomPrompt="1"/>
          </p:nvPr>
        </p:nvSpPr>
        <p:spPr>
          <a:xfrm>
            <a:off x="457200" y="762000"/>
            <a:ext cx="8229600" cy="457200"/>
          </a:xfrm>
        </p:spPr>
        <p:txBody>
          <a:bodyPr>
            <a:noAutofit/>
          </a:bodyPr>
          <a:lstStyle>
            <a:lvl1pPr marL="0" indent="0">
              <a:buNone/>
              <a:defRPr sz="2400" baseline="0"/>
            </a:lvl1pPr>
          </a:lstStyle>
          <a:p>
            <a:pPr lvl="0"/>
            <a:r>
              <a:rPr lang="en-US" dirty="0" smtClean="0"/>
              <a:t>Click to edit master text styles</a:t>
            </a:r>
          </a:p>
        </p:txBody>
      </p:sp>
    </p:spTree>
    <p:extLst>
      <p:ext uri="{BB962C8B-B14F-4D97-AF65-F5344CB8AC3E}">
        <p14:creationId xmlns:p14="http://schemas.microsoft.com/office/powerpoint/2010/main" val="287839849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s and captions">
    <p:spTree>
      <p:nvGrpSpPr>
        <p:cNvPr id="1" name=""/>
        <p:cNvGrpSpPr/>
        <p:nvPr/>
      </p:nvGrpSpPr>
      <p:grpSpPr>
        <a:xfrm>
          <a:off x="0" y="0"/>
          <a:ext cx="0" cy="0"/>
          <a:chOff x="0" y="0"/>
          <a:chExt cx="0" cy="0"/>
        </a:xfrm>
      </p:grpSpPr>
      <p:sp>
        <p:nvSpPr>
          <p:cNvPr id="38" name="Picture Placeholder 14"/>
          <p:cNvSpPr>
            <a:spLocks noGrp="1"/>
          </p:cNvSpPr>
          <p:nvPr>
            <p:ph type="pic" sz="quarter" idx="15" hasCustomPrompt="1"/>
          </p:nvPr>
        </p:nvSpPr>
        <p:spPr>
          <a:xfrm>
            <a:off x="1054805" y="2185168"/>
            <a:ext cx="1333903" cy="1342880"/>
          </a:xfrm>
          <a:prstGeom prst="rect">
            <a:avLst/>
          </a:prstGeom>
        </p:spPr>
        <p:txBody>
          <a:bodyPr/>
          <a:lstStyle>
            <a:lvl1pPr>
              <a:defRPr sz="2200">
                <a:latin typeface="Arial" panose="020B0604020202020204" pitchFamily="34" charset="0"/>
                <a:cs typeface="Arial" panose="020B0604020202020204" pitchFamily="34" charset="0"/>
              </a:defRPr>
            </a:lvl1pPr>
          </a:lstStyle>
          <a:p>
            <a:r>
              <a:rPr lang="en-US" dirty="0" smtClean="0"/>
              <a:t>photo</a:t>
            </a:r>
            <a:endParaRPr lang="en-US" dirty="0"/>
          </a:p>
        </p:txBody>
      </p:sp>
      <p:sp>
        <p:nvSpPr>
          <p:cNvPr id="3" name="Slide Number Placeholder 2"/>
          <p:cNvSpPr>
            <a:spLocks noGrp="1"/>
          </p:cNvSpPr>
          <p:nvPr>
            <p:ph type="sldNum" sz="quarter" idx="10"/>
          </p:nvPr>
        </p:nvSpPr>
        <p:spPr/>
        <p:txBody>
          <a:bodyPr/>
          <a:lstStyle/>
          <a:p>
            <a:pPr defTabSz="456758" fontAlgn="auto">
              <a:spcBef>
                <a:spcPts val="0"/>
              </a:spcBef>
              <a:spcAft>
                <a:spcPts val="0"/>
              </a:spcAft>
            </a:pPr>
            <a:fld id="{F3C03C5D-6A7C-2442-8685-B16D7D0DC519}" type="slidenum">
              <a:rPr lang="en-US" smtClean="0">
                <a:solidFill>
                  <a:prstClr val="black">
                    <a:tint val="75000"/>
                  </a:prstClr>
                </a:solidFill>
              </a:rPr>
              <a:pPr defTabSz="456758" fontAlgn="auto">
                <a:spcBef>
                  <a:spcPts val="0"/>
                </a:spcBef>
                <a:spcAft>
                  <a:spcPts val="0"/>
                </a:spcAft>
              </a:pPr>
              <a:t>‹#›</a:t>
            </a:fld>
            <a:endParaRPr lang="en-US" dirty="0">
              <a:solidFill>
                <a:prstClr val="black">
                  <a:tint val="75000"/>
                </a:prstClr>
              </a:solidFill>
            </a:endParaRPr>
          </a:p>
        </p:txBody>
      </p:sp>
      <p:sp>
        <p:nvSpPr>
          <p:cNvPr id="24" name="Content Placeholder 45"/>
          <p:cNvSpPr txBox="1">
            <a:spLocks/>
          </p:cNvSpPr>
          <p:nvPr userDrawn="1"/>
        </p:nvSpPr>
        <p:spPr>
          <a:xfrm>
            <a:off x="1050436" y="3648173"/>
            <a:ext cx="1338272" cy="1257300"/>
          </a:xfrm>
          <a:prstGeom prst="rect">
            <a:avLst/>
          </a:prstGeom>
        </p:spPr>
        <p:txBody>
          <a:bodyPr vert="horz" lIns="0" tIns="0" rIns="0" bIns="0" rtlCol="0">
            <a:noAutofit/>
          </a:bodyPr>
          <a:lstStyle>
            <a:lvl1pPr marL="0" indent="0" algn="l" defTabSz="456758" rtl="0" eaLnBrk="1" latinLnBrk="0" hangingPunct="1">
              <a:lnSpc>
                <a:spcPct val="100000"/>
              </a:lnSpc>
              <a:spcBef>
                <a:spcPts val="0"/>
              </a:spcBef>
              <a:spcAft>
                <a:spcPts val="800"/>
              </a:spcAft>
              <a:buFont typeface="Arial"/>
              <a:buNone/>
              <a:defRPr sz="1600" b="0" kern="1200">
                <a:solidFill>
                  <a:schemeClr val="tx1"/>
                </a:solidFill>
                <a:latin typeface="Franklin Gothic Book"/>
                <a:ea typeface="+mn-ea"/>
                <a:cs typeface="Franklin Gothic Book"/>
              </a:defRPr>
            </a:lvl1pPr>
            <a:lvl2pPr marL="403014" indent="-202063" algn="l" defTabSz="456758" rtl="0" eaLnBrk="1" latinLnBrk="0" hangingPunct="1">
              <a:lnSpc>
                <a:spcPct val="100000"/>
              </a:lnSpc>
              <a:spcBef>
                <a:spcPts val="0"/>
              </a:spcBef>
              <a:spcAft>
                <a:spcPts val="600"/>
              </a:spcAft>
              <a:buClr>
                <a:schemeClr val="accent2"/>
              </a:buClr>
              <a:buFont typeface="Arial"/>
              <a:buChar char="•"/>
              <a:defRPr sz="1400" kern="1200">
                <a:solidFill>
                  <a:schemeClr val="accent5"/>
                </a:solidFill>
                <a:latin typeface="Franklin Gothic Book"/>
                <a:ea typeface="+mn-ea"/>
                <a:cs typeface="Franklin Gothic Book"/>
              </a:defRPr>
            </a:lvl2pPr>
            <a:lvl3pPr marL="574675" indent="-173038" algn="l" defTabSz="456758" rtl="0" eaLnBrk="1" latinLnBrk="0" hangingPunct="1">
              <a:lnSpc>
                <a:spcPct val="100000"/>
              </a:lnSpc>
              <a:spcBef>
                <a:spcPts val="600"/>
              </a:spcBef>
              <a:spcAft>
                <a:spcPts val="600"/>
              </a:spcAft>
              <a:buClr>
                <a:schemeClr val="accent2"/>
              </a:buClr>
              <a:buSzPct val="100000"/>
              <a:buFont typeface="Lucida Grande"/>
              <a:buChar char="-"/>
              <a:defRPr sz="1400" kern="1200">
                <a:solidFill>
                  <a:schemeClr val="tx1"/>
                </a:solidFill>
                <a:latin typeface="Franklin Gothic Book"/>
                <a:ea typeface="+mn-ea"/>
                <a:cs typeface="Franklin Gothic Book"/>
              </a:defRPr>
            </a:lvl3pPr>
            <a:lvl4pPr marL="923925" indent="0" algn="l" defTabSz="456758" rtl="0" eaLnBrk="1" latinLnBrk="0" hangingPunct="1">
              <a:lnSpc>
                <a:spcPct val="100000"/>
              </a:lnSpc>
              <a:spcBef>
                <a:spcPts val="600"/>
              </a:spcBef>
              <a:spcAft>
                <a:spcPts val="600"/>
              </a:spcAft>
              <a:buClr>
                <a:schemeClr val="accent2"/>
              </a:buClr>
              <a:buFont typeface="Arial"/>
              <a:buNone/>
              <a:defRPr sz="1200" kern="1200">
                <a:solidFill>
                  <a:schemeClr val="tx1"/>
                </a:solidFill>
                <a:latin typeface="Franklin Gothic Book"/>
                <a:ea typeface="+mn-ea"/>
                <a:cs typeface="Franklin Gothic Book"/>
              </a:defRPr>
            </a:lvl4pPr>
            <a:lvl5pPr marL="1362250" indent="0" algn="l" defTabSz="456758" rtl="0" eaLnBrk="1" latinLnBrk="0" hangingPunct="1">
              <a:lnSpc>
                <a:spcPct val="100000"/>
              </a:lnSpc>
              <a:spcBef>
                <a:spcPts val="600"/>
              </a:spcBef>
              <a:spcAft>
                <a:spcPts val="600"/>
              </a:spcAft>
              <a:buClr>
                <a:schemeClr val="accent2"/>
              </a:buClr>
              <a:buFont typeface="Arial"/>
              <a:buNone/>
              <a:defRPr sz="1200" kern="1200">
                <a:solidFill>
                  <a:schemeClr val="tx1"/>
                </a:solidFill>
                <a:latin typeface="Franklin Gothic Book"/>
                <a:ea typeface="+mn-ea"/>
                <a:cs typeface="Franklin Gothic Book"/>
              </a:defRPr>
            </a:lvl5pPr>
            <a:lvl6pPr marL="2512163" indent="-228381" algn="l" defTabSz="456758" rtl="0" eaLnBrk="1" latinLnBrk="0" hangingPunct="1">
              <a:spcBef>
                <a:spcPct val="20000"/>
              </a:spcBef>
              <a:buFont typeface="Arial"/>
              <a:buChar char="•"/>
              <a:defRPr sz="2000" kern="1200">
                <a:solidFill>
                  <a:schemeClr val="tx1"/>
                </a:solidFill>
                <a:latin typeface="+mn-lt"/>
                <a:ea typeface="+mn-ea"/>
                <a:cs typeface="+mn-cs"/>
              </a:defRPr>
            </a:lvl6pPr>
            <a:lvl7pPr marL="2968923" indent="-228381" algn="l" defTabSz="456758" rtl="0" eaLnBrk="1" latinLnBrk="0" hangingPunct="1">
              <a:spcBef>
                <a:spcPct val="20000"/>
              </a:spcBef>
              <a:buFont typeface="Arial"/>
              <a:buChar char="•"/>
              <a:defRPr sz="2000" kern="1200">
                <a:solidFill>
                  <a:schemeClr val="tx1"/>
                </a:solidFill>
                <a:latin typeface="+mn-lt"/>
                <a:ea typeface="+mn-ea"/>
                <a:cs typeface="+mn-cs"/>
              </a:defRPr>
            </a:lvl7pPr>
            <a:lvl8pPr marL="3425681" indent="-228381" algn="l" defTabSz="456758" rtl="0" eaLnBrk="1" latinLnBrk="0" hangingPunct="1">
              <a:spcBef>
                <a:spcPct val="20000"/>
              </a:spcBef>
              <a:buFont typeface="Arial"/>
              <a:buChar char="•"/>
              <a:defRPr sz="2000" kern="1200">
                <a:solidFill>
                  <a:schemeClr val="tx1"/>
                </a:solidFill>
                <a:latin typeface="+mn-lt"/>
                <a:ea typeface="+mn-ea"/>
                <a:cs typeface="+mn-cs"/>
              </a:defRPr>
            </a:lvl8pPr>
            <a:lvl9pPr marL="3882439" indent="-228381" algn="l" defTabSz="456758"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6758" rtl="0" eaLnBrk="1" fontAlgn="auto" latinLnBrk="0" hangingPunct="1">
              <a:lnSpc>
                <a:spcPct val="100000"/>
              </a:lnSpc>
              <a:spcBef>
                <a:spcPts val="0"/>
              </a:spcBef>
              <a:spcAft>
                <a:spcPts val="800"/>
              </a:spcAft>
              <a:buClrTx/>
              <a:buSzTx/>
              <a:buFont typeface="Arial"/>
              <a:buNone/>
              <a:tabLst/>
              <a:defRPr/>
            </a:pPr>
            <a:endParaRPr kumimoji="0" lang="en-US" sz="1600" b="0" i="0" u="none" strike="noStrike" kern="1200" cap="none" spc="0" normalizeH="0" baseline="0" noProof="0" dirty="0">
              <a:ln>
                <a:noFill/>
              </a:ln>
              <a:solidFill>
                <a:srgbClr val="3F3F3F"/>
              </a:solidFill>
              <a:effectLst/>
              <a:uLnTx/>
              <a:uFillTx/>
              <a:latin typeface="Franklin Gothic Book"/>
            </a:endParaRPr>
          </a:p>
        </p:txBody>
      </p:sp>
      <p:sp>
        <p:nvSpPr>
          <p:cNvPr id="34" name="Content Placeholder 46"/>
          <p:cNvSpPr txBox="1">
            <a:spLocks/>
          </p:cNvSpPr>
          <p:nvPr userDrawn="1"/>
        </p:nvSpPr>
        <p:spPr>
          <a:xfrm>
            <a:off x="2518749" y="3648173"/>
            <a:ext cx="1338272" cy="1257300"/>
          </a:xfrm>
          <a:prstGeom prst="rect">
            <a:avLst/>
          </a:prstGeom>
        </p:spPr>
        <p:txBody>
          <a:bodyPr vert="horz" lIns="0" tIns="0" rIns="0" bIns="0" rtlCol="0">
            <a:noAutofit/>
          </a:bodyPr>
          <a:lstStyle>
            <a:lvl1pPr marL="0" indent="0" algn="l" defTabSz="456758" rtl="0" eaLnBrk="1" latinLnBrk="0" hangingPunct="1">
              <a:lnSpc>
                <a:spcPct val="100000"/>
              </a:lnSpc>
              <a:spcBef>
                <a:spcPts val="0"/>
              </a:spcBef>
              <a:spcAft>
                <a:spcPts val="800"/>
              </a:spcAft>
              <a:buFont typeface="Arial"/>
              <a:buNone/>
              <a:defRPr sz="1600" b="0" kern="1200">
                <a:solidFill>
                  <a:schemeClr val="tx1"/>
                </a:solidFill>
                <a:latin typeface="Franklin Gothic Book"/>
                <a:ea typeface="+mn-ea"/>
                <a:cs typeface="Franklin Gothic Book"/>
              </a:defRPr>
            </a:lvl1pPr>
            <a:lvl2pPr marL="200951" indent="0" algn="l" defTabSz="456758" rtl="0" eaLnBrk="1" latinLnBrk="0" hangingPunct="1">
              <a:lnSpc>
                <a:spcPct val="100000"/>
              </a:lnSpc>
              <a:spcBef>
                <a:spcPts val="0"/>
              </a:spcBef>
              <a:spcAft>
                <a:spcPts val="600"/>
              </a:spcAft>
              <a:buClr>
                <a:schemeClr val="accent2"/>
              </a:buClr>
              <a:buFont typeface="Arial"/>
              <a:buNone/>
              <a:defRPr sz="1400" kern="1200">
                <a:solidFill>
                  <a:schemeClr val="accent5"/>
                </a:solidFill>
                <a:latin typeface="Franklin Gothic Book"/>
                <a:ea typeface="+mn-ea"/>
                <a:cs typeface="Franklin Gothic Book"/>
              </a:defRPr>
            </a:lvl2pPr>
            <a:lvl3pPr marL="574675" indent="-173038" algn="l" defTabSz="456758" rtl="0" eaLnBrk="1" latinLnBrk="0" hangingPunct="1">
              <a:lnSpc>
                <a:spcPct val="100000"/>
              </a:lnSpc>
              <a:spcBef>
                <a:spcPts val="600"/>
              </a:spcBef>
              <a:spcAft>
                <a:spcPts val="600"/>
              </a:spcAft>
              <a:buClr>
                <a:schemeClr val="accent2"/>
              </a:buClr>
              <a:buSzPct val="100000"/>
              <a:buFont typeface="Lucida Grande"/>
              <a:buChar char="-"/>
              <a:defRPr sz="1400" kern="1200">
                <a:solidFill>
                  <a:schemeClr val="tx1"/>
                </a:solidFill>
                <a:latin typeface="Franklin Gothic Book"/>
                <a:ea typeface="+mn-ea"/>
                <a:cs typeface="Franklin Gothic Book"/>
              </a:defRPr>
            </a:lvl3pPr>
            <a:lvl4pPr marL="923925" indent="0" algn="l" defTabSz="456758" rtl="0" eaLnBrk="1" latinLnBrk="0" hangingPunct="1">
              <a:lnSpc>
                <a:spcPct val="100000"/>
              </a:lnSpc>
              <a:spcBef>
                <a:spcPts val="600"/>
              </a:spcBef>
              <a:spcAft>
                <a:spcPts val="600"/>
              </a:spcAft>
              <a:buClr>
                <a:schemeClr val="accent2"/>
              </a:buClr>
              <a:buFont typeface="Arial"/>
              <a:buNone/>
              <a:defRPr sz="1200" kern="1200">
                <a:solidFill>
                  <a:schemeClr val="tx1"/>
                </a:solidFill>
                <a:latin typeface="Franklin Gothic Book"/>
                <a:ea typeface="+mn-ea"/>
                <a:cs typeface="Franklin Gothic Book"/>
              </a:defRPr>
            </a:lvl4pPr>
            <a:lvl5pPr marL="1362250" indent="0" algn="l" defTabSz="456758" rtl="0" eaLnBrk="1" latinLnBrk="0" hangingPunct="1">
              <a:lnSpc>
                <a:spcPct val="100000"/>
              </a:lnSpc>
              <a:spcBef>
                <a:spcPts val="600"/>
              </a:spcBef>
              <a:spcAft>
                <a:spcPts val="600"/>
              </a:spcAft>
              <a:buClr>
                <a:schemeClr val="accent2"/>
              </a:buClr>
              <a:buFont typeface="Arial"/>
              <a:buNone/>
              <a:defRPr sz="1200" kern="1200">
                <a:solidFill>
                  <a:schemeClr val="tx1"/>
                </a:solidFill>
                <a:latin typeface="Franklin Gothic Book"/>
                <a:ea typeface="+mn-ea"/>
                <a:cs typeface="Franklin Gothic Book"/>
              </a:defRPr>
            </a:lvl5pPr>
            <a:lvl6pPr marL="2512163" indent="-228381" algn="l" defTabSz="456758" rtl="0" eaLnBrk="1" latinLnBrk="0" hangingPunct="1">
              <a:spcBef>
                <a:spcPct val="20000"/>
              </a:spcBef>
              <a:buFont typeface="Arial"/>
              <a:buChar char="•"/>
              <a:defRPr sz="2000" kern="1200">
                <a:solidFill>
                  <a:schemeClr val="tx1"/>
                </a:solidFill>
                <a:latin typeface="+mn-lt"/>
                <a:ea typeface="+mn-ea"/>
                <a:cs typeface="+mn-cs"/>
              </a:defRPr>
            </a:lvl6pPr>
            <a:lvl7pPr marL="2968923" indent="-228381" algn="l" defTabSz="456758" rtl="0" eaLnBrk="1" latinLnBrk="0" hangingPunct="1">
              <a:spcBef>
                <a:spcPct val="20000"/>
              </a:spcBef>
              <a:buFont typeface="Arial"/>
              <a:buChar char="•"/>
              <a:defRPr sz="2000" kern="1200">
                <a:solidFill>
                  <a:schemeClr val="tx1"/>
                </a:solidFill>
                <a:latin typeface="+mn-lt"/>
                <a:ea typeface="+mn-ea"/>
                <a:cs typeface="+mn-cs"/>
              </a:defRPr>
            </a:lvl7pPr>
            <a:lvl8pPr marL="3425681" indent="-228381" algn="l" defTabSz="456758" rtl="0" eaLnBrk="1" latinLnBrk="0" hangingPunct="1">
              <a:spcBef>
                <a:spcPct val="20000"/>
              </a:spcBef>
              <a:buFont typeface="Arial"/>
              <a:buChar char="•"/>
              <a:defRPr sz="2000" kern="1200">
                <a:solidFill>
                  <a:schemeClr val="tx1"/>
                </a:solidFill>
                <a:latin typeface="+mn-lt"/>
                <a:ea typeface="+mn-ea"/>
                <a:cs typeface="+mn-cs"/>
              </a:defRPr>
            </a:lvl8pPr>
            <a:lvl9pPr marL="3882439" indent="-228381" algn="l" defTabSz="456758"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6758" rtl="0" eaLnBrk="1" fontAlgn="auto" latinLnBrk="0" hangingPunct="1">
              <a:lnSpc>
                <a:spcPct val="100000"/>
              </a:lnSpc>
              <a:spcBef>
                <a:spcPts val="0"/>
              </a:spcBef>
              <a:spcAft>
                <a:spcPts val="800"/>
              </a:spcAft>
              <a:buClrTx/>
              <a:buSzTx/>
              <a:buFont typeface="Arial"/>
              <a:buNone/>
              <a:tabLst/>
              <a:defRPr/>
            </a:pPr>
            <a:endParaRPr kumimoji="0" lang="en-US" sz="1600" b="0" i="0" u="none" strike="noStrike" kern="1200" cap="none" spc="0" normalizeH="0" baseline="0" noProof="0" dirty="0">
              <a:ln>
                <a:noFill/>
              </a:ln>
              <a:solidFill>
                <a:srgbClr val="3F3F3F"/>
              </a:solidFill>
              <a:effectLst/>
              <a:uLnTx/>
              <a:uFillTx/>
              <a:latin typeface="Franklin Gothic Book"/>
            </a:endParaRPr>
          </a:p>
        </p:txBody>
      </p:sp>
      <p:sp>
        <p:nvSpPr>
          <p:cNvPr id="39" name="Picture Placeholder 14"/>
          <p:cNvSpPr>
            <a:spLocks noGrp="1"/>
          </p:cNvSpPr>
          <p:nvPr>
            <p:ph type="pic" sz="quarter" idx="16" hasCustomPrompt="1"/>
          </p:nvPr>
        </p:nvSpPr>
        <p:spPr>
          <a:xfrm>
            <a:off x="2523118" y="2193141"/>
            <a:ext cx="1333903" cy="1342880"/>
          </a:xfrm>
          <a:prstGeom prst="rect">
            <a:avLst/>
          </a:prstGeom>
        </p:spPr>
        <p:txBody>
          <a:bodyPr/>
          <a:lstStyle>
            <a:lvl1pPr>
              <a:defRPr sz="2200">
                <a:latin typeface="Arial" panose="020B0604020202020204" pitchFamily="34" charset="0"/>
                <a:cs typeface="Arial" panose="020B0604020202020204" pitchFamily="34" charset="0"/>
              </a:defRPr>
            </a:lvl1pPr>
          </a:lstStyle>
          <a:p>
            <a:r>
              <a:rPr lang="en-US" dirty="0" smtClean="0"/>
              <a:t>photo</a:t>
            </a:r>
            <a:endParaRPr lang="en-US" dirty="0"/>
          </a:p>
        </p:txBody>
      </p:sp>
      <p:sp>
        <p:nvSpPr>
          <p:cNvPr id="40" name="Picture Placeholder 14"/>
          <p:cNvSpPr>
            <a:spLocks noGrp="1"/>
          </p:cNvSpPr>
          <p:nvPr>
            <p:ph type="pic" sz="quarter" idx="17" hasCustomPrompt="1"/>
          </p:nvPr>
        </p:nvSpPr>
        <p:spPr>
          <a:xfrm>
            <a:off x="3987062" y="2185168"/>
            <a:ext cx="1333903" cy="1342880"/>
          </a:xfrm>
          <a:prstGeom prst="rect">
            <a:avLst/>
          </a:prstGeom>
        </p:spPr>
        <p:txBody>
          <a:bodyPr/>
          <a:lstStyle>
            <a:lvl1pPr>
              <a:defRPr sz="2200">
                <a:latin typeface="Arial" panose="020B0604020202020204" pitchFamily="34" charset="0"/>
                <a:cs typeface="Arial" panose="020B0604020202020204" pitchFamily="34" charset="0"/>
              </a:defRPr>
            </a:lvl1pPr>
          </a:lstStyle>
          <a:p>
            <a:r>
              <a:rPr lang="en-US" dirty="0" smtClean="0"/>
              <a:t>photo</a:t>
            </a:r>
            <a:endParaRPr lang="en-US" dirty="0"/>
          </a:p>
        </p:txBody>
      </p:sp>
      <p:sp>
        <p:nvSpPr>
          <p:cNvPr id="41" name="Picture Placeholder 14"/>
          <p:cNvSpPr>
            <a:spLocks noGrp="1"/>
          </p:cNvSpPr>
          <p:nvPr>
            <p:ph type="pic" sz="quarter" idx="18" hasCustomPrompt="1"/>
          </p:nvPr>
        </p:nvSpPr>
        <p:spPr>
          <a:xfrm>
            <a:off x="5459753" y="2182451"/>
            <a:ext cx="1333903" cy="1342880"/>
          </a:xfrm>
          <a:prstGeom prst="rect">
            <a:avLst/>
          </a:prstGeom>
        </p:spPr>
        <p:txBody>
          <a:bodyPr/>
          <a:lstStyle>
            <a:lvl1pPr>
              <a:defRPr sz="2200">
                <a:latin typeface="Arial" panose="020B0604020202020204" pitchFamily="34" charset="0"/>
                <a:cs typeface="Arial" panose="020B0604020202020204" pitchFamily="34" charset="0"/>
              </a:defRPr>
            </a:lvl1pPr>
          </a:lstStyle>
          <a:p>
            <a:r>
              <a:rPr lang="en-US" dirty="0" smtClean="0"/>
              <a:t>photo</a:t>
            </a:r>
            <a:endParaRPr lang="en-US" dirty="0"/>
          </a:p>
        </p:txBody>
      </p:sp>
      <p:sp>
        <p:nvSpPr>
          <p:cNvPr id="42" name="Picture Placeholder 14"/>
          <p:cNvSpPr>
            <a:spLocks noGrp="1"/>
          </p:cNvSpPr>
          <p:nvPr>
            <p:ph type="pic" sz="quarter" idx="19" hasCustomPrompt="1"/>
          </p:nvPr>
        </p:nvSpPr>
        <p:spPr>
          <a:xfrm>
            <a:off x="6928066" y="2182259"/>
            <a:ext cx="1333903" cy="1342880"/>
          </a:xfrm>
          <a:prstGeom prst="rect">
            <a:avLst/>
          </a:prstGeom>
        </p:spPr>
        <p:txBody>
          <a:bodyPr/>
          <a:lstStyle>
            <a:lvl1pPr>
              <a:defRPr sz="2200">
                <a:latin typeface="Arial" panose="020B0604020202020204" pitchFamily="34" charset="0"/>
                <a:cs typeface="Arial" panose="020B0604020202020204" pitchFamily="34" charset="0"/>
              </a:defRPr>
            </a:lvl1pPr>
          </a:lstStyle>
          <a:p>
            <a:r>
              <a:rPr lang="en-US" dirty="0" smtClean="0"/>
              <a:t>photo</a:t>
            </a:r>
            <a:endParaRPr lang="en-US" dirty="0"/>
          </a:p>
        </p:txBody>
      </p:sp>
      <p:sp>
        <p:nvSpPr>
          <p:cNvPr id="20" name="Content Placeholder 2"/>
          <p:cNvSpPr>
            <a:spLocks noGrp="1"/>
          </p:cNvSpPr>
          <p:nvPr>
            <p:ph sz="half" idx="1"/>
          </p:nvPr>
        </p:nvSpPr>
        <p:spPr>
          <a:xfrm>
            <a:off x="1050436" y="3674963"/>
            <a:ext cx="1338272" cy="1735238"/>
          </a:xfrm>
          <a:prstGeom prst="rect">
            <a:avLst/>
          </a:prstGeom>
        </p:spPr>
        <p:txBody>
          <a:bodyPr/>
          <a:lstStyle>
            <a:lvl1pPr marL="0" indent="0">
              <a:buNone/>
              <a:defRPr sz="2400">
                <a:latin typeface="Century Gothic" panose="020B0502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28" name="Content Placeholder 2"/>
          <p:cNvSpPr>
            <a:spLocks noGrp="1"/>
          </p:cNvSpPr>
          <p:nvPr>
            <p:ph sz="half" idx="20"/>
          </p:nvPr>
        </p:nvSpPr>
        <p:spPr>
          <a:xfrm>
            <a:off x="2518749" y="3674963"/>
            <a:ext cx="1338272" cy="1735238"/>
          </a:xfrm>
          <a:prstGeom prst="rect">
            <a:avLst/>
          </a:prstGeom>
        </p:spPr>
        <p:txBody>
          <a:bodyPr/>
          <a:lstStyle>
            <a:lvl1pPr marL="0" indent="0">
              <a:buNone/>
              <a:defRPr sz="2400">
                <a:latin typeface="Century Gothic" panose="020B0502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29" name="Content Placeholder 2"/>
          <p:cNvSpPr>
            <a:spLocks noGrp="1"/>
          </p:cNvSpPr>
          <p:nvPr>
            <p:ph sz="half" idx="21"/>
          </p:nvPr>
        </p:nvSpPr>
        <p:spPr>
          <a:xfrm>
            <a:off x="3982693" y="3674963"/>
            <a:ext cx="1338272" cy="1735238"/>
          </a:xfrm>
          <a:prstGeom prst="rect">
            <a:avLst/>
          </a:prstGeom>
        </p:spPr>
        <p:txBody>
          <a:bodyPr/>
          <a:lstStyle>
            <a:lvl1pPr marL="0" indent="0">
              <a:buNone/>
              <a:defRPr sz="2400">
                <a:latin typeface="Century Gothic" panose="020B0502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30" name="Content Placeholder 2"/>
          <p:cNvSpPr>
            <a:spLocks noGrp="1"/>
          </p:cNvSpPr>
          <p:nvPr>
            <p:ph sz="half" idx="22"/>
          </p:nvPr>
        </p:nvSpPr>
        <p:spPr>
          <a:xfrm>
            <a:off x="5446637" y="3674963"/>
            <a:ext cx="1338272" cy="1735238"/>
          </a:xfrm>
          <a:prstGeom prst="rect">
            <a:avLst/>
          </a:prstGeom>
        </p:spPr>
        <p:txBody>
          <a:bodyPr/>
          <a:lstStyle>
            <a:lvl1pPr marL="0" indent="0">
              <a:buNone/>
              <a:defRPr sz="2400">
                <a:latin typeface="Century Gothic" panose="020B0502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31" name="Content Placeholder 2"/>
          <p:cNvSpPr>
            <a:spLocks noGrp="1"/>
          </p:cNvSpPr>
          <p:nvPr>
            <p:ph sz="half" idx="23"/>
          </p:nvPr>
        </p:nvSpPr>
        <p:spPr>
          <a:xfrm>
            <a:off x="6923697" y="3674963"/>
            <a:ext cx="1338272" cy="1735238"/>
          </a:xfrm>
          <a:prstGeom prst="rect">
            <a:avLst/>
          </a:prstGeom>
        </p:spPr>
        <p:txBody>
          <a:bodyPr/>
          <a:lstStyle>
            <a:lvl1pPr marL="0" indent="0">
              <a:buNone/>
              <a:defRPr sz="2400">
                <a:latin typeface="Century Gothic" panose="020B0502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32" name="Content Placeholder 2"/>
          <p:cNvSpPr>
            <a:spLocks noGrp="1"/>
          </p:cNvSpPr>
          <p:nvPr>
            <p:ph sz="half" idx="24"/>
          </p:nvPr>
        </p:nvSpPr>
        <p:spPr>
          <a:xfrm>
            <a:off x="2518749" y="1702861"/>
            <a:ext cx="1338272" cy="378128"/>
          </a:xfrm>
          <a:prstGeom prst="rect">
            <a:avLst/>
          </a:prstGeom>
        </p:spPr>
        <p:txBody>
          <a:bodyPr/>
          <a:lstStyle>
            <a:lvl1pPr marL="0" indent="0">
              <a:buNone/>
              <a:defRPr kumimoji="0" lang="en-US" sz="2000" b="0" i="0" u="none" strike="noStrike" kern="1200" cap="none" spc="0" normalizeH="0" baseline="0" dirty="0" smtClean="0">
                <a:ln>
                  <a:noFill/>
                </a:ln>
                <a:solidFill>
                  <a:schemeClr val="accent1">
                    <a:lumMod val="60000"/>
                    <a:lumOff val="40000"/>
                  </a:schemeClr>
                </a:solidFill>
                <a:effectLst/>
                <a:uLnTx/>
                <a:uFillTx/>
                <a:latin typeface="Century Gothic" panose="020B0502020202020204" pitchFamily="34" charset="0"/>
                <a:ea typeface="+mn-ea"/>
                <a:cs typeface="Franklin Gothic Medium"/>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marR="0" lvl="0" indent="0" algn="l" defTabSz="456758" rtl="0" eaLnBrk="1" fontAlgn="auto" latinLnBrk="0" hangingPunct="1">
              <a:lnSpc>
                <a:spcPct val="100000"/>
              </a:lnSpc>
              <a:spcBef>
                <a:spcPts val="1200"/>
              </a:spcBef>
              <a:spcAft>
                <a:spcPts val="0"/>
              </a:spcAft>
              <a:buClrTx/>
              <a:buSzTx/>
              <a:buFont typeface="Arial"/>
              <a:buNone/>
              <a:tabLst/>
              <a:defRPr/>
            </a:pPr>
            <a:endParaRPr lang="en-US" dirty="0" smtClean="0"/>
          </a:p>
        </p:txBody>
      </p:sp>
      <p:sp>
        <p:nvSpPr>
          <p:cNvPr id="43" name="Content Placeholder 2"/>
          <p:cNvSpPr>
            <a:spLocks noGrp="1"/>
          </p:cNvSpPr>
          <p:nvPr>
            <p:ph sz="half" idx="25"/>
          </p:nvPr>
        </p:nvSpPr>
        <p:spPr>
          <a:xfrm>
            <a:off x="3982693" y="1702861"/>
            <a:ext cx="1338272" cy="378128"/>
          </a:xfrm>
          <a:prstGeom prst="rect">
            <a:avLst/>
          </a:prstGeom>
        </p:spPr>
        <p:txBody>
          <a:bodyPr/>
          <a:lstStyle>
            <a:lvl1pPr marL="0" indent="0">
              <a:buNone/>
              <a:defRPr kumimoji="0" lang="en-US" sz="2000" b="0" i="0" u="none" strike="noStrike" kern="1200" cap="none" spc="0" normalizeH="0" baseline="0" dirty="0" smtClean="0">
                <a:ln>
                  <a:noFill/>
                </a:ln>
                <a:solidFill>
                  <a:schemeClr val="accent1">
                    <a:lumMod val="60000"/>
                    <a:lumOff val="40000"/>
                  </a:schemeClr>
                </a:solidFill>
                <a:effectLst/>
                <a:uLnTx/>
                <a:uFillTx/>
                <a:latin typeface="Century Gothic" panose="020B0502020202020204" pitchFamily="34" charset="0"/>
                <a:ea typeface="+mn-ea"/>
                <a:cs typeface="Franklin Gothic Medium"/>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marR="0" lvl="0" indent="0" algn="l" defTabSz="456758" rtl="0" eaLnBrk="1" fontAlgn="auto" latinLnBrk="0" hangingPunct="1">
              <a:lnSpc>
                <a:spcPct val="100000"/>
              </a:lnSpc>
              <a:spcBef>
                <a:spcPts val="1200"/>
              </a:spcBef>
              <a:spcAft>
                <a:spcPts val="0"/>
              </a:spcAft>
              <a:buClrTx/>
              <a:buSzTx/>
              <a:buFont typeface="Arial"/>
              <a:buNone/>
              <a:tabLst/>
              <a:defRPr/>
            </a:pPr>
            <a:endParaRPr lang="en-US" dirty="0" smtClean="0"/>
          </a:p>
        </p:txBody>
      </p:sp>
      <p:sp>
        <p:nvSpPr>
          <p:cNvPr id="44" name="Content Placeholder 2"/>
          <p:cNvSpPr>
            <a:spLocks noGrp="1"/>
          </p:cNvSpPr>
          <p:nvPr>
            <p:ph sz="half" idx="26"/>
          </p:nvPr>
        </p:nvSpPr>
        <p:spPr>
          <a:xfrm>
            <a:off x="1050436" y="1702861"/>
            <a:ext cx="1338272" cy="378128"/>
          </a:xfrm>
          <a:prstGeom prst="rect">
            <a:avLst/>
          </a:prstGeom>
        </p:spPr>
        <p:txBody>
          <a:bodyPr/>
          <a:lstStyle>
            <a:lvl1pPr marL="0" indent="0">
              <a:buNone/>
              <a:defRPr kumimoji="0" lang="en-US" sz="2000" b="0" i="0" u="none" strike="noStrike" kern="1200" cap="none" spc="0" normalizeH="0" baseline="0" dirty="0" smtClean="0">
                <a:ln>
                  <a:noFill/>
                </a:ln>
                <a:solidFill>
                  <a:schemeClr val="accent1">
                    <a:lumMod val="60000"/>
                    <a:lumOff val="40000"/>
                  </a:schemeClr>
                </a:solidFill>
                <a:effectLst/>
                <a:uLnTx/>
                <a:uFillTx/>
                <a:latin typeface="Century Gothic" panose="020B0502020202020204" pitchFamily="34" charset="0"/>
                <a:ea typeface="+mn-ea"/>
                <a:cs typeface="Franklin Gothic Medium"/>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marR="0" lvl="0" indent="0" algn="l" defTabSz="456758" rtl="0" eaLnBrk="1" fontAlgn="auto" latinLnBrk="0" hangingPunct="1">
              <a:lnSpc>
                <a:spcPct val="100000"/>
              </a:lnSpc>
              <a:spcBef>
                <a:spcPts val="1200"/>
              </a:spcBef>
              <a:spcAft>
                <a:spcPts val="0"/>
              </a:spcAft>
              <a:buClrTx/>
              <a:buSzTx/>
              <a:buFont typeface="Arial"/>
              <a:buNone/>
              <a:tabLst/>
              <a:defRPr/>
            </a:pPr>
            <a:endParaRPr lang="en-US" dirty="0" smtClean="0"/>
          </a:p>
        </p:txBody>
      </p:sp>
      <p:sp>
        <p:nvSpPr>
          <p:cNvPr id="45" name="Content Placeholder 2"/>
          <p:cNvSpPr>
            <a:spLocks noGrp="1"/>
          </p:cNvSpPr>
          <p:nvPr>
            <p:ph sz="half" idx="27"/>
          </p:nvPr>
        </p:nvSpPr>
        <p:spPr>
          <a:xfrm>
            <a:off x="5446637" y="1718363"/>
            <a:ext cx="1338272" cy="378128"/>
          </a:xfrm>
          <a:prstGeom prst="rect">
            <a:avLst/>
          </a:prstGeom>
        </p:spPr>
        <p:txBody>
          <a:bodyPr/>
          <a:lstStyle>
            <a:lvl1pPr marL="0" indent="0">
              <a:buNone/>
              <a:defRPr kumimoji="0" lang="en-US" sz="2000" b="0" i="0" u="none" strike="noStrike" kern="1200" cap="none" spc="0" normalizeH="0" baseline="0" dirty="0" smtClean="0">
                <a:ln>
                  <a:noFill/>
                </a:ln>
                <a:solidFill>
                  <a:schemeClr val="accent1">
                    <a:lumMod val="60000"/>
                    <a:lumOff val="40000"/>
                  </a:schemeClr>
                </a:solidFill>
                <a:effectLst/>
                <a:uLnTx/>
                <a:uFillTx/>
                <a:latin typeface="Century Gothic" panose="020B0502020202020204" pitchFamily="34" charset="0"/>
                <a:ea typeface="+mn-ea"/>
                <a:cs typeface="Franklin Gothic Medium"/>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marR="0" lvl="0" indent="0" algn="l" defTabSz="456758" rtl="0" eaLnBrk="1" fontAlgn="auto" latinLnBrk="0" hangingPunct="1">
              <a:lnSpc>
                <a:spcPct val="100000"/>
              </a:lnSpc>
              <a:spcBef>
                <a:spcPts val="1200"/>
              </a:spcBef>
              <a:spcAft>
                <a:spcPts val="0"/>
              </a:spcAft>
              <a:buClrTx/>
              <a:buSzTx/>
              <a:buFont typeface="Arial"/>
              <a:buNone/>
              <a:tabLst/>
              <a:defRPr/>
            </a:pPr>
            <a:endParaRPr lang="en-US" dirty="0" smtClean="0"/>
          </a:p>
        </p:txBody>
      </p:sp>
      <p:sp>
        <p:nvSpPr>
          <p:cNvPr id="46" name="Content Placeholder 2"/>
          <p:cNvSpPr>
            <a:spLocks noGrp="1"/>
          </p:cNvSpPr>
          <p:nvPr>
            <p:ph sz="half" idx="28"/>
          </p:nvPr>
        </p:nvSpPr>
        <p:spPr>
          <a:xfrm>
            <a:off x="6923697" y="1702861"/>
            <a:ext cx="1338272" cy="378128"/>
          </a:xfrm>
          <a:prstGeom prst="rect">
            <a:avLst/>
          </a:prstGeom>
        </p:spPr>
        <p:txBody>
          <a:bodyPr/>
          <a:lstStyle>
            <a:lvl1pPr marL="0" indent="0">
              <a:buNone/>
              <a:defRPr kumimoji="0" lang="en-US" sz="2000" b="0" i="0" u="none" strike="noStrike" kern="1200" cap="none" spc="0" normalizeH="0" baseline="0" dirty="0" smtClean="0">
                <a:ln>
                  <a:noFill/>
                </a:ln>
                <a:solidFill>
                  <a:schemeClr val="accent1">
                    <a:lumMod val="60000"/>
                    <a:lumOff val="40000"/>
                  </a:schemeClr>
                </a:solidFill>
                <a:effectLst/>
                <a:uLnTx/>
                <a:uFillTx/>
                <a:latin typeface="Century Gothic" panose="020B0502020202020204" pitchFamily="34" charset="0"/>
                <a:ea typeface="+mn-ea"/>
                <a:cs typeface="Franklin Gothic Medium"/>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marR="0" lvl="0" indent="0" algn="l" defTabSz="456758" rtl="0" eaLnBrk="1" fontAlgn="auto" latinLnBrk="0" hangingPunct="1">
              <a:lnSpc>
                <a:spcPct val="100000"/>
              </a:lnSpc>
              <a:spcBef>
                <a:spcPts val="1200"/>
              </a:spcBef>
              <a:spcAft>
                <a:spcPts val="0"/>
              </a:spcAft>
              <a:buClrTx/>
              <a:buSzTx/>
              <a:buFont typeface="Arial"/>
              <a:buNone/>
              <a:tabLst/>
              <a:defRPr/>
            </a:pPr>
            <a:endParaRPr lang="en-US" dirty="0" smtClean="0"/>
          </a:p>
        </p:txBody>
      </p:sp>
      <p:sp>
        <p:nvSpPr>
          <p:cNvPr id="48" name="Title 1"/>
          <p:cNvSpPr>
            <a:spLocks noGrp="1"/>
          </p:cNvSpPr>
          <p:nvPr>
            <p:ph type="title" hasCustomPrompt="1"/>
          </p:nvPr>
        </p:nvSpPr>
        <p:spPr>
          <a:xfrm>
            <a:off x="428633" y="457209"/>
            <a:ext cx="8286749" cy="631473"/>
          </a:xfrm>
          <a:prstGeom prst="rect">
            <a:avLst/>
          </a:prstGeom>
        </p:spPr>
        <p:txBody>
          <a:bodyPr/>
          <a:lstStyle>
            <a:lvl1pPr>
              <a:lnSpc>
                <a:spcPct val="90000"/>
              </a:lnSpc>
              <a:defRPr sz="2800" b="1">
                <a:solidFill>
                  <a:schemeClr val="tx1"/>
                </a:solidFill>
                <a:latin typeface="Century Gothic" panose="020B0502020202020204" pitchFamily="34" charset="0"/>
              </a:defRPr>
            </a:lvl1pPr>
          </a:lstStyle>
          <a:p>
            <a:r>
              <a:rPr lang="en-US" dirty="0" smtClean="0"/>
              <a:t>Click to edit master title style</a:t>
            </a:r>
            <a:endParaRPr lang="en-US" dirty="0"/>
          </a:p>
        </p:txBody>
      </p:sp>
      <p:sp>
        <p:nvSpPr>
          <p:cNvPr id="50" name="Text Placeholder 8"/>
          <p:cNvSpPr>
            <a:spLocks noGrp="1"/>
          </p:cNvSpPr>
          <p:nvPr>
            <p:ph type="body" sz="quarter" idx="13" hasCustomPrompt="1"/>
          </p:nvPr>
        </p:nvSpPr>
        <p:spPr>
          <a:xfrm>
            <a:off x="428633" y="830838"/>
            <a:ext cx="8205787" cy="376237"/>
          </a:xfrm>
          <a:prstGeom prst="rect">
            <a:avLst/>
          </a:prstGeom>
        </p:spPr>
        <p:txBody>
          <a:bodyPr/>
          <a:lstStyle>
            <a:lvl1pPr marL="0" marR="0" indent="0" algn="l" defTabSz="456758" rtl="0" eaLnBrk="1" fontAlgn="auto" latinLnBrk="0" hangingPunct="1">
              <a:lnSpc>
                <a:spcPct val="100000"/>
              </a:lnSpc>
              <a:spcBef>
                <a:spcPct val="0"/>
              </a:spcBef>
              <a:spcAft>
                <a:spcPts val="0"/>
              </a:spcAft>
              <a:buClrTx/>
              <a:buSzTx/>
              <a:buFontTx/>
              <a:buNone/>
              <a:tabLst/>
              <a:defRPr kumimoji="0" lang="en-US" sz="2400" b="0" i="0" u="none" strike="noStrike" kern="1200" cap="none" spc="0" normalizeH="0" baseline="0" noProof="0">
                <a:ln>
                  <a:noFill/>
                </a:ln>
                <a:solidFill>
                  <a:schemeClr val="tx1"/>
                </a:solidFill>
                <a:effectLst/>
                <a:uLnTx/>
                <a:uFillTx/>
                <a:latin typeface="Century Gothic" panose="020B0502020202020204" pitchFamily="34" charset="0"/>
                <a:cs typeface="Century Gothic" panose="020B0502020202020204" pitchFamily="34" charset="0"/>
              </a:defRPr>
            </a:lvl1pPr>
          </a:lstStyle>
          <a:p>
            <a:pPr lvl="0"/>
            <a:r>
              <a:rPr lang="en-US" dirty="0" smtClean="0"/>
              <a:t>If necessary, enter secondary title </a:t>
            </a:r>
          </a:p>
        </p:txBody>
      </p:sp>
      <p:pic>
        <p:nvPicPr>
          <p:cNvPr id="22" name="Picture 3" descr="C:\Users\E021545\Desktop\ODOT.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092825"/>
            <a:ext cx="9271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251363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0" y="0"/>
            <a:ext cx="9144000" cy="6858000"/>
          </a:xfrm>
        </p:spPr>
        <p:txBody>
          <a:bodyPr rtlCol="0">
            <a:normAutofit/>
          </a:bodyPr>
          <a:lstStyle/>
          <a:p>
            <a:pPr lvl="0"/>
            <a:endParaRPr lang="en-US" noProof="0" dirty="0" smtClean="0"/>
          </a:p>
        </p:txBody>
      </p:sp>
      <p:sp>
        <p:nvSpPr>
          <p:cNvPr id="6" name="Text Placeholder 5"/>
          <p:cNvSpPr>
            <a:spLocks noGrp="1"/>
          </p:cNvSpPr>
          <p:nvPr>
            <p:ph type="body" sz="quarter" idx="10" hasCustomPrompt="1"/>
          </p:nvPr>
        </p:nvSpPr>
        <p:spPr>
          <a:xfrm>
            <a:off x="381000" y="990600"/>
            <a:ext cx="8382000" cy="914400"/>
          </a:xfrm>
        </p:spPr>
        <p:txBody>
          <a:bodyPr/>
          <a:lstStyle>
            <a:lvl1pPr marL="0" indent="0">
              <a:buNone/>
              <a:defRPr sz="2800" b="1" baseline="0"/>
            </a:lvl1pPr>
          </a:lstStyle>
          <a:p>
            <a:pPr lvl="0"/>
            <a:r>
              <a:rPr lang="en-US" dirty="0" smtClean="0"/>
              <a:t>Click to edit master text styles</a:t>
            </a:r>
          </a:p>
        </p:txBody>
      </p:sp>
      <p:sp>
        <p:nvSpPr>
          <p:cNvPr id="4" name="Slide Number Placeholder 2"/>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10D792-C0AE-4E50-A4F2-E451F87C23D1}" type="slidenum">
              <a:rPr lang="en-US" smtClean="0"/>
              <a:t>‹#›</a:t>
            </a:fld>
            <a:endParaRPr lang="en-US"/>
          </a:p>
        </p:txBody>
      </p:sp>
    </p:spTree>
    <p:extLst>
      <p:ext uri="{BB962C8B-B14F-4D97-AF65-F5344CB8AC3E}">
        <p14:creationId xmlns:p14="http://schemas.microsoft.com/office/powerpoint/2010/main" val="140111769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photo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defTabSz="456758" fontAlgn="auto">
              <a:spcBef>
                <a:spcPts val="0"/>
              </a:spcBef>
              <a:spcAft>
                <a:spcPts val="0"/>
              </a:spcAft>
            </a:pPr>
            <a:fld id="{F3C03C5D-6A7C-2442-8685-B16D7D0DC519}" type="slidenum">
              <a:rPr lang="en-US" smtClean="0">
                <a:solidFill>
                  <a:prstClr val="black">
                    <a:tint val="75000"/>
                  </a:prstClr>
                </a:solidFill>
              </a:rPr>
              <a:pPr defTabSz="456758" fontAlgn="auto">
                <a:spcBef>
                  <a:spcPts val="0"/>
                </a:spcBef>
                <a:spcAft>
                  <a:spcPts val="0"/>
                </a:spcAft>
              </a:pPr>
              <a:t>‹#›</a:t>
            </a:fld>
            <a:endParaRPr lang="en-US" dirty="0">
              <a:solidFill>
                <a:prstClr val="black">
                  <a:tint val="75000"/>
                </a:prstClr>
              </a:solidFill>
            </a:endParaRPr>
          </a:p>
        </p:txBody>
      </p:sp>
      <p:sp>
        <p:nvSpPr>
          <p:cNvPr id="5" name="Title 14"/>
          <p:cNvSpPr>
            <a:spLocks noGrp="1"/>
          </p:cNvSpPr>
          <p:nvPr>
            <p:ph type="title" hasCustomPrompt="1"/>
          </p:nvPr>
        </p:nvSpPr>
        <p:spPr>
          <a:xfrm>
            <a:off x="457200" y="460683"/>
            <a:ext cx="8229600" cy="320040"/>
          </a:xfrm>
          <a:prstGeom prst="rect">
            <a:avLst/>
          </a:prstGeom>
        </p:spPr>
        <p:txBody>
          <a:bodyPr/>
          <a:lstStyle>
            <a:lvl1pPr>
              <a:defRPr sz="2800" b="1" baseline="0">
                <a:solidFill>
                  <a:schemeClr val="tx1"/>
                </a:solidFill>
                <a:latin typeface="Century Gothic" panose="020B0502020202020204" pitchFamily="34" charset="0"/>
              </a:defRPr>
            </a:lvl1pPr>
          </a:lstStyle>
          <a:p>
            <a:r>
              <a:rPr lang="en-US" dirty="0" smtClean="0"/>
              <a:t>Click to add title</a:t>
            </a:r>
            <a:endParaRPr lang="en-US" dirty="0"/>
          </a:p>
        </p:txBody>
      </p:sp>
      <p:sp>
        <p:nvSpPr>
          <p:cNvPr id="13" name="Content Placeholder 2"/>
          <p:cNvSpPr>
            <a:spLocks noGrp="1"/>
          </p:cNvSpPr>
          <p:nvPr>
            <p:ph idx="1"/>
          </p:nvPr>
        </p:nvSpPr>
        <p:spPr>
          <a:xfrm>
            <a:off x="626910" y="1428664"/>
            <a:ext cx="2308762" cy="2816186"/>
          </a:xfrm>
          <a:prstGeom prst="round2DiagRect">
            <a:avLst/>
          </a:prstGeom>
          <a:noFill/>
          <a:ln>
            <a:noFill/>
          </a:ln>
        </p:spPr>
        <p:txBody>
          <a:bodyPr vert="horz" lIns="0" tIns="0" rIns="0" bIns="0" rtlCol="0">
            <a:noAutofit/>
          </a:bodyPr>
          <a:lstStyle>
            <a:lvl1pPr marL="0" marR="0" indent="0" algn="l" defTabSz="456758" rtl="0" eaLnBrk="1" fontAlgn="auto" latinLnBrk="0" hangingPunct="1">
              <a:lnSpc>
                <a:spcPct val="100000"/>
              </a:lnSpc>
              <a:spcBef>
                <a:spcPct val="20000"/>
              </a:spcBef>
              <a:spcAft>
                <a:spcPts val="0"/>
              </a:spcAft>
              <a:buClrTx/>
              <a:buSzTx/>
              <a:buFont typeface="Arial"/>
              <a:buNone/>
              <a:tabLst/>
              <a:defRPr lang="en-US" sz="1400" b="1" kern="1200" cap="all">
                <a:solidFill>
                  <a:schemeClr val="accent4"/>
                </a:solidFill>
                <a:latin typeface="Century Gothic" panose="020B0502020202020204" pitchFamily="34" charset="0"/>
                <a:ea typeface="+mn-ea"/>
                <a:cs typeface="Century Gothic" panose="020B0502020202020204" pitchFamily="34" charset="0"/>
              </a:defRPr>
            </a:lvl1pPr>
            <a:lvl2pPr marL="0" indent="0" algn="l" defTabSz="456758" rtl="0" eaLnBrk="1" latinLnBrk="0" hangingPunct="1">
              <a:spcBef>
                <a:spcPct val="20000"/>
              </a:spcBef>
              <a:buFont typeface="Arial"/>
              <a:buNone/>
              <a:defRPr lang="en-US" sz="1400" kern="1200" dirty="0" smtClean="0">
                <a:solidFill>
                  <a:schemeClr val="tx1">
                    <a:lumMod val="75000"/>
                    <a:lumOff val="25000"/>
                  </a:schemeClr>
                </a:solidFill>
                <a:latin typeface="Century Gothic" panose="020B0502020202020204" pitchFamily="34" charset="0"/>
                <a:ea typeface="+mn-ea"/>
                <a:cs typeface="Century Gothic" panose="020B0502020202020204" pitchFamily="34" charset="0"/>
              </a:defRPr>
            </a:lvl2pPr>
            <a:lvl3pPr marL="228600" indent="-228600" algn="l" defTabSz="456758" rtl="0" eaLnBrk="1" latinLnBrk="0" hangingPunct="1">
              <a:spcBef>
                <a:spcPct val="20000"/>
              </a:spcBef>
              <a:buFont typeface="Arial"/>
              <a:buChar char="•"/>
              <a:defRPr lang="en-US" sz="1400" kern="1200" dirty="0" smtClean="0">
                <a:solidFill>
                  <a:schemeClr val="tx1">
                    <a:lumMod val="75000"/>
                    <a:lumOff val="25000"/>
                  </a:schemeClr>
                </a:solidFill>
                <a:latin typeface="Century Gothic" panose="020B0502020202020204" pitchFamily="34" charset="0"/>
                <a:ea typeface="+mn-ea"/>
                <a:cs typeface="Century Gothic" panose="020B0502020202020204" pitchFamily="34" charset="0"/>
              </a:defRPr>
            </a:lvl3pPr>
            <a:lvl4pPr marL="228600" indent="-228600" algn="l" defTabSz="456758" rtl="0" eaLnBrk="1" latinLnBrk="0" hangingPunct="1">
              <a:spcBef>
                <a:spcPct val="20000"/>
              </a:spcBef>
              <a:buFont typeface="Arial"/>
              <a:buChar char="•"/>
              <a:defRPr lang="en-US" sz="1400" kern="1200" dirty="0" smtClean="0">
                <a:solidFill>
                  <a:schemeClr val="tx1">
                    <a:lumMod val="75000"/>
                    <a:lumOff val="25000"/>
                  </a:schemeClr>
                </a:solidFill>
                <a:latin typeface="Century Gothic" panose="020B0502020202020204" pitchFamily="34" charset="0"/>
                <a:ea typeface="+mn-ea"/>
                <a:cs typeface="Century Gothic" panose="020B0502020202020204" pitchFamily="34" charset="0"/>
              </a:defRPr>
            </a:lvl4pPr>
            <a:lvl5pPr marL="228600" indent="-228600" algn="l" defTabSz="456758" rtl="0" eaLnBrk="1" latinLnBrk="0" hangingPunct="1">
              <a:spcBef>
                <a:spcPct val="20000"/>
              </a:spcBef>
              <a:buFont typeface="Arial"/>
              <a:buChar char="•"/>
              <a:defRPr lang="en-US" sz="1400" kern="1200" dirty="0">
                <a:solidFill>
                  <a:schemeClr val="tx1">
                    <a:lumMod val="75000"/>
                    <a:lumOff val="25000"/>
                  </a:schemeClr>
                </a:solidFill>
                <a:latin typeface="Century Gothic" panose="020B0502020202020204" pitchFamily="34" charset="0"/>
                <a:ea typeface="+mn-ea"/>
                <a:cs typeface="Century Gothic" panose="020B0502020202020204" pitchFamily="34" charset="0"/>
              </a:defRPr>
            </a:lvl5pPr>
          </a:lstStyle>
          <a:p>
            <a:pPr marL="0" marR="0" lvl="0" indent="0" algn="l" defTabSz="456758" rtl="0" eaLnBrk="1" fontAlgn="auto" latinLnBrk="0" hangingPunct="1">
              <a:lnSpc>
                <a:spcPct val="100000"/>
              </a:lnSpc>
              <a:spcBef>
                <a:spcPct val="20000"/>
              </a:spcBef>
              <a:spcAft>
                <a:spcPts val="0"/>
              </a:spcAft>
              <a:buClrTx/>
              <a:buSzTx/>
              <a:buFont typeface="Arial"/>
              <a:buNone/>
              <a:tabLst/>
              <a:defRPr/>
            </a:pPr>
            <a:endParaRPr lang="en-US" dirty="0"/>
          </a:p>
        </p:txBody>
      </p:sp>
      <p:sp>
        <p:nvSpPr>
          <p:cNvPr id="14" name="Picture Placeholder 14"/>
          <p:cNvSpPr>
            <a:spLocks noGrp="1"/>
          </p:cNvSpPr>
          <p:nvPr>
            <p:ph type="pic" sz="quarter" idx="15" hasCustomPrompt="1"/>
          </p:nvPr>
        </p:nvSpPr>
        <p:spPr>
          <a:xfrm>
            <a:off x="0" y="4974662"/>
            <a:ext cx="9144000" cy="1883338"/>
          </a:xfrm>
          <a:prstGeom prst="rect">
            <a:avLst/>
          </a:prstGeom>
        </p:spPr>
        <p:txBody>
          <a:bodyPr/>
          <a:lstStyle>
            <a:lvl1pPr>
              <a:defRPr/>
            </a:lvl1pPr>
          </a:lstStyle>
          <a:p>
            <a:r>
              <a:rPr lang="en-US" dirty="0" smtClean="0"/>
              <a:t>photo</a:t>
            </a:r>
            <a:endParaRPr lang="en-US" dirty="0"/>
          </a:p>
        </p:txBody>
      </p:sp>
      <p:sp>
        <p:nvSpPr>
          <p:cNvPr id="9" name="Content Placeholder 2"/>
          <p:cNvSpPr>
            <a:spLocks noGrp="1"/>
          </p:cNvSpPr>
          <p:nvPr>
            <p:ph idx="16" hasCustomPrompt="1"/>
          </p:nvPr>
        </p:nvSpPr>
        <p:spPr>
          <a:xfrm>
            <a:off x="3536953" y="1650610"/>
            <a:ext cx="4897435" cy="1510502"/>
          </a:xfrm>
          <a:prstGeom prst="rect">
            <a:avLst/>
          </a:prstGeom>
        </p:spPr>
        <p:txBody>
          <a:bodyPr vert="horz" lIns="0" tIns="0" rIns="0" bIns="0" rtlCol="0">
            <a:noAutofit/>
          </a:bodyPr>
          <a:lstStyle>
            <a:lvl1pPr marL="0" marR="0" indent="0" algn="l" defTabSz="456758" rtl="0" eaLnBrk="1" fontAlgn="auto" latinLnBrk="0" hangingPunct="1">
              <a:lnSpc>
                <a:spcPct val="100000"/>
              </a:lnSpc>
              <a:spcBef>
                <a:spcPct val="20000"/>
              </a:spcBef>
              <a:spcAft>
                <a:spcPts val="0"/>
              </a:spcAft>
              <a:buClrTx/>
              <a:buSzTx/>
              <a:buFont typeface="Arial"/>
              <a:buNone/>
              <a:tabLst/>
              <a:defRPr kumimoji="0" lang="en-US" sz="2400" b="0" i="0" u="none" strike="noStrike" kern="1200" cap="none" spc="0" normalizeH="0" baseline="0" noProof="0">
                <a:ln>
                  <a:noFill/>
                </a:ln>
                <a:solidFill>
                  <a:schemeClr val="tx1"/>
                </a:solidFill>
                <a:effectLst/>
                <a:uLnTx/>
                <a:uFillTx/>
                <a:latin typeface="Century Gothic" panose="020B0502020202020204" pitchFamily="34" charset="0"/>
                <a:cs typeface="Century Gothic" panose="020B0502020202020204" pitchFamily="34" charset="0"/>
              </a:defRPr>
            </a:lvl1pPr>
            <a:lvl2pPr marL="0" indent="0" algn="l" defTabSz="456758" rtl="0" eaLnBrk="1" latinLnBrk="0" hangingPunct="1">
              <a:spcBef>
                <a:spcPct val="20000"/>
              </a:spcBef>
              <a:buFont typeface="Arial"/>
              <a:buNone/>
              <a:defRPr lang="en-US" sz="1400" kern="1200" dirty="0" smtClean="0">
                <a:solidFill>
                  <a:schemeClr val="tx1">
                    <a:lumMod val="75000"/>
                    <a:lumOff val="25000"/>
                  </a:schemeClr>
                </a:solidFill>
                <a:latin typeface="Century Gothic" panose="020B0502020202020204" pitchFamily="34" charset="0"/>
                <a:ea typeface="+mn-ea"/>
                <a:cs typeface="Century Gothic" panose="020B0502020202020204" pitchFamily="34" charset="0"/>
              </a:defRPr>
            </a:lvl2pPr>
            <a:lvl3pPr marL="228600" indent="-228600" algn="l" defTabSz="456758" rtl="0" eaLnBrk="1" latinLnBrk="0" hangingPunct="1">
              <a:spcBef>
                <a:spcPct val="20000"/>
              </a:spcBef>
              <a:buFont typeface="Arial"/>
              <a:buChar char="•"/>
              <a:defRPr lang="en-US" sz="1400" kern="1200" dirty="0" smtClean="0">
                <a:solidFill>
                  <a:schemeClr val="tx1">
                    <a:lumMod val="75000"/>
                    <a:lumOff val="25000"/>
                  </a:schemeClr>
                </a:solidFill>
                <a:latin typeface="Century Gothic" panose="020B0502020202020204" pitchFamily="34" charset="0"/>
                <a:ea typeface="+mn-ea"/>
                <a:cs typeface="Century Gothic" panose="020B0502020202020204" pitchFamily="34" charset="0"/>
              </a:defRPr>
            </a:lvl3pPr>
            <a:lvl4pPr marL="228600" indent="-228600" algn="l" defTabSz="456758" rtl="0" eaLnBrk="1" latinLnBrk="0" hangingPunct="1">
              <a:spcBef>
                <a:spcPct val="20000"/>
              </a:spcBef>
              <a:buFont typeface="Arial"/>
              <a:buChar char="•"/>
              <a:defRPr lang="en-US" sz="1400" kern="1200" dirty="0" smtClean="0">
                <a:solidFill>
                  <a:schemeClr val="tx1">
                    <a:lumMod val="75000"/>
                    <a:lumOff val="25000"/>
                  </a:schemeClr>
                </a:solidFill>
                <a:latin typeface="Century Gothic" panose="020B0502020202020204" pitchFamily="34" charset="0"/>
                <a:ea typeface="+mn-ea"/>
                <a:cs typeface="Century Gothic" panose="020B0502020202020204" pitchFamily="34" charset="0"/>
              </a:defRPr>
            </a:lvl4pPr>
            <a:lvl5pPr marL="228600" indent="-228600" algn="l" defTabSz="456758" rtl="0" eaLnBrk="1" latinLnBrk="0" hangingPunct="1">
              <a:spcBef>
                <a:spcPct val="20000"/>
              </a:spcBef>
              <a:buFont typeface="Arial"/>
              <a:buChar char="•"/>
              <a:defRPr lang="en-US" sz="1400" kern="1200" dirty="0">
                <a:solidFill>
                  <a:schemeClr val="tx1">
                    <a:lumMod val="75000"/>
                    <a:lumOff val="25000"/>
                  </a:schemeClr>
                </a:solidFill>
                <a:latin typeface="Century Gothic" panose="020B0502020202020204" pitchFamily="34" charset="0"/>
                <a:ea typeface="+mn-ea"/>
                <a:cs typeface="Century Gothic" panose="020B0502020202020204" pitchFamily="34" charset="0"/>
              </a:defRPr>
            </a:lvl5pPr>
          </a:lstStyle>
          <a:p>
            <a:pPr marL="0" marR="0" lvl="0" indent="0" algn="l" defTabSz="456758" rtl="0" eaLnBrk="1" fontAlgn="auto" latinLnBrk="0" hangingPunct="1">
              <a:lnSpc>
                <a:spcPct val="100000"/>
              </a:lnSpc>
              <a:spcBef>
                <a:spcPct val="20000"/>
              </a:spcBef>
              <a:spcAft>
                <a:spcPts val="0"/>
              </a:spcAft>
              <a:buClrTx/>
              <a:buSzTx/>
              <a:buFont typeface="Arial"/>
              <a:buNone/>
              <a:tabLst/>
              <a:defRPr/>
            </a:pPr>
            <a:r>
              <a:rPr lang="en-US" sz="3600" dirty="0" smtClean="0">
                <a:solidFill>
                  <a:srgbClr val="5F5F5F"/>
                </a:solidFill>
                <a:latin typeface="Georgia"/>
                <a:cs typeface="Georgia"/>
              </a:rPr>
              <a:t>“</a:t>
            </a:r>
          </a:p>
          <a:p>
            <a:pPr marL="0" marR="0" lvl="0" indent="0" algn="l" defTabSz="456758" rtl="0" eaLnBrk="1" fontAlgn="auto" latinLnBrk="0" hangingPunct="1">
              <a:lnSpc>
                <a:spcPct val="100000"/>
              </a:lnSpc>
              <a:spcBef>
                <a:spcPct val="20000"/>
              </a:spcBef>
              <a:spcAft>
                <a:spcPts val="0"/>
              </a:spcAft>
              <a:buClrTx/>
              <a:buSzTx/>
              <a:buFont typeface="Arial"/>
              <a:buNone/>
              <a:tabLst/>
              <a:defRPr/>
            </a:pPr>
            <a:r>
              <a:rPr lang="en-US" sz="1600" dirty="0" smtClean="0"/>
              <a:t>Insert quote here</a:t>
            </a:r>
          </a:p>
          <a:p>
            <a:pPr marL="0" marR="0" lvl="0" indent="0" algn="l" defTabSz="456758" rtl="0" eaLnBrk="1" fontAlgn="auto" latinLnBrk="0" hangingPunct="1">
              <a:lnSpc>
                <a:spcPct val="100000"/>
              </a:lnSpc>
              <a:spcBef>
                <a:spcPct val="20000"/>
              </a:spcBef>
              <a:spcAft>
                <a:spcPts val="0"/>
              </a:spcAft>
              <a:buClrTx/>
              <a:buSzTx/>
              <a:buFont typeface="Arial"/>
              <a:buNone/>
              <a:tabLst/>
              <a:defRPr/>
            </a:pPr>
            <a:endParaRPr lang="en-US" sz="1600" dirty="0" smtClean="0"/>
          </a:p>
          <a:p>
            <a:pPr marL="0" marR="0" lvl="0" indent="0" algn="l" defTabSz="456758" rtl="0" eaLnBrk="1" fontAlgn="auto" latinLnBrk="0" hangingPunct="1">
              <a:lnSpc>
                <a:spcPct val="100000"/>
              </a:lnSpc>
              <a:spcBef>
                <a:spcPct val="20000"/>
              </a:spcBef>
              <a:spcAft>
                <a:spcPts val="0"/>
              </a:spcAft>
              <a:buClrTx/>
              <a:buSzTx/>
              <a:buFont typeface="Arial"/>
              <a:buNone/>
              <a:tabLst/>
              <a:defRPr/>
            </a:pPr>
            <a:r>
              <a:rPr lang="en-US" sz="3600" dirty="0" smtClean="0">
                <a:solidFill>
                  <a:srgbClr val="5F5F5F"/>
                </a:solidFill>
                <a:latin typeface="Georgia"/>
                <a:cs typeface="Georgia"/>
              </a:rPr>
              <a:t>										”</a:t>
            </a:r>
          </a:p>
        </p:txBody>
      </p:sp>
    </p:spTree>
    <p:extLst>
      <p:ext uri="{BB962C8B-B14F-4D97-AF65-F5344CB8AC3E}">
        <p14:creationId xmlns:p14="http://schemas.microsoft.com/office/powerpoint/2010/main" val="14429539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hoto and stat collag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defTabSz="456758" fontAlgn="auto">
              <a:spcBef>
                <a:spcPts val="0"/>
              </a:spcBef>
              <a:spcAft>
                <a:spcPts val="0"/>
              </a:spcAft>
            </a:pPr>
            <a:fld id="{F3C03C5D-6A7C-2442-8685-B16D7D0DC519}" type="slidenum">
              <a:rPr lang="en-US" smtClean="0">
                <a:solidFill>
                  <a:prstClr val="black">
                    <a:tint val="75000"/>
                  </a:prstClr>
                </a:solidFill>
              </a:rPr>
              <a:pPr defTabSz="456758" fontAlgn="auto">
                <a:spcBef>
                  <a:spcPts val="0"/>
                </a:spcBef>
                <a:spcAft>
                  <a:spcPts val="0"/>
                </a:spcAft>
              </a:pPr>
              <a:t>‹#›</a:t>
            </a:fld>
            <a:endParaRPr lang="en-US" dirty="0">
              <a:solidFill>
                <a:prstClr val="black">
                  <a:tint val="75000"/>
                </a:prstClr>
              </a:solidFill>
            </a:endParaRPr>
          </a:p>
        </p:txBody>
      </p:sp>
      <p:sp>
        <p:nvSpPr>
          <p:cNvPr id="22" name="Picture Placeholder 13"/>
          <p:cNvSpPr>
            <a:spLocks noGrp="1"/>
          </p:cNvSpPr>
          <p:nvPr>
            <p:ph type="pic" sz="quarter" idx="13" hasCustomPrompt="1"/>
          </p:nvPr>
        </p:nvSpPr>
        <p:spPr>
          <a:xfrm>
            <a:off x="1201313" y="989544"/>
            <a:ext cx="1459802" cy="1629834"/>
          </a:xfrm>
          <a:prstGeom prst="rect">
            <a:avLst/>
          </a:prstGeom>
          <a:ln w="28575">
            <a:noFill/>
          </a:ln>
        </p:spPr>
        <p:txBody>
          <a:bodyPr/>
          <a:lstStyle>
            <a:lvl1pPr marL="0" indent="0">
              <a:buNone/>
              <a:defRPr>
                <a:solidFill>
                  <a:schemeClr val="tx1"/>
                </a:solidFill>
              </a:defRPr>
            </a:lvl1pPr>
          </a:lstStyle>
          <a:p>
            <a:r>
              <a:rPr lang="en-US" dirty="0" smtClean="0"/>
              <a:t>picture</a:t>
            </a:r>
            <a:endParaRPr lang="en-US" dirty="0"/>
          </a:p>
        </p:txBody>
      </p:sp>
      <p:sp>
        <p:nvSpPr>
          <p:cNvPr id="21" name="Slide Number Placeholder 5"/>
          <p:cNvSpPr txBox="1">
            <a:spLocks/>
          </p:cNvSpPr>
          <p:nvPr userDrawn="1"/>
        </p:nvSpPr>
        <p:spPr>
          <a:xfrm>
            <a:off x="8665403" y="6094939"/>
            <a:ext cx="478597" cy="365125"/>
          </a:xfrm>
          <a:prstGeom prst="rect">
            <a:avLst/>
          </a:prstGeom>
        </p:spPr>
        <p:txBody>
          <a:bodyPr vert="horz" lIns="0" tIns="0" rIns="0" bIns="0" rtlCol="0" anchor="b"/>
          <a:lstStyle>
            <a:defPPr>
              <a:defRPr lang="en-US"/>
            </a:defPPr>
            <a:lvl1pPr algn="ctr" rtl="0" fontAlgn="base">
              <a:spcBef>
                <a:spcPct val="0"/>
              </a:spcBef>
              <a:spcAft>
                <a:spcPct val="0"/>
              </a:spcAft>
              <a:defRPr lang="en-US" sz="700" kern="1200" smtClean="0">
                <a:solidFill>
                  <a:prstClr val="black">
                    <a:tint val="75000"/>
                  </a:prstClr>
                </a:solidFill>
                <a:latin typeface="Franklin Gothic Book"/>
                <a:ea typeface="+mn-ea"/>
                <a:cs typeface="Franklin Gothic Book"/>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defTabSz="456758"/>
            <a:fld id="{F3C03C5D-6A7C-2442-8685-B16D7D0DC519}" type="slidenum">
              <a:rPr lang="en-US" smtClean="0"/>
              <a:pPr defTabSz="456758"/>
              <a:t>‹#›</a:t>
            </a:fld>
            <a:endParaRPr lang="en-US" dirty="0"/>
          </a:p>
        </p:txBody>
      </p:sp>
      <p:sp>
        <p:nvSpPr>
          <p:cNvPr id="23" name="Picture Placeholder 13"/>
          <p:cNvSpPr>
            <a:spLocks noGrp="1"/>
          </p:cNvSpPr>
          <p:nvPr>
            <p:ph type="pic" sz="quarter" idx="14" hasCustomPrompt="1"/>
          </p:nvPr>
        </p:nvSpPr>
        <p:spPr>
          <a:xfrm>
            <a:off x="1201313" y="2691345"/>
            <a:ext cx="1459802" cy="1629834"/>
          </a:xfrm>
          <a:prstGeom prst="rect">
            <a:avLst/>
          </a:prstGeom>
          <a:ln w="28575">
            <a:noFill/>
          </a:ln>
        </p:spPr>
        <p:txBody>
          <a:bodyPr/>
          <a:lstStyle>
            <a:lvl1pPr marL="0" indent="0">
              <a:buNone/>
              <a:defRPr>
                <a:solidFill>
                  <a:schemeClr val="bg1"/>
                </a:solidFill>
              </a:defRPr>
            </a:lvl1pPr>
          </a:lstStyle>
          <a:p>
            <a:r>
              <a:rPr lang="en-US" dirty="0" smtClean="0"/>
              <a:t>INSERT PICTURE</a:t>
            </a:r>
            <a:endParaRPr lang="en-US" dirty="0"/>
          </a:p>
        </p:txBody>
      </p:sp>
      <p:sp>
        <p:nvSpPr>
          <p:cNvPr id="24" name="Picture Placeholder 13"/>
          <p:cNvSpPr>
            <a:spLocks noGrp="1"/>
          </p:cNvSpPr>
          <p:nvPr>
            <p:ph type="pic" sz="quarter" idx="15" hasCustomPrompt="1"/>
          </p:nvPr>
        </p:nvSpPr>
        <p:spPr>
          <a:xfrm>
            <a:off x="6491353" y="999072"/>
            <a:ext cx="1459802" cy="1629834"/>
          </a:xfrm>
          <a:prstGeom prst="rect">
            <a:avLst/>
          </a:prstGeom>
          <a:ln w="28575">
            <a:noFill/>
          </a:ln>
        </p:spPr>
        <p:txBody>
          <a:bodyPr/>
          <a:lstStyle>
            <a:lvl1pPr marL="0" indent="0">
              <a:buNone/>
              <a:defRPr>
                <a:solidFill>
                  <a:schemeClr val="bg1"/>
                </a:solidFill>
              </a:defRPr>
            </a:lvl1pPr>
          </a:lstStyle>
          <a:p>
            <a:r>
              <a:rPr lang="en-US" dirty="0" smtClean="0"/>
              <a:t>INSERT PICTURE</a:t>
            </a:r>
            <a:endParaRPr lang="en-US" dirty="0"/>
          </a:p>
        </p:txBody>
      </p:sp>
      <p:sp>
        <p:nvSpPr>
          <p:cNvPr id="25" name="Picture Placeholder 13"/>
          <p:cNvSpPr>
            <a:spLocks noGrp="1"/>
          </p:cNvSpPr>
          <p:nvPr>
            <p:ph type="pic" sz="quarter" idx="16" hasCustomPrompt="1"/>
          </p:nvPr>
        </p:nvSpPr>
        <p:spPr>
          <a:xfrm>
            <a:off x="6491353" y="2696639"/>
            <a:ext cx="1459802" cy="1629834"/>
          </a:xfrm>
          <a:prstGeom prst="rect">
            <a:avLst/>
          </a:prstGeom>
          <a:ln w="28575">
            <a:noFill/>
          </a:ln>
        </p:spPr>
        <p:txBody>
          <a:bodyPr/>
          <a:lstStyle>
            <a:lvl1pPr marL="0" indent="0">
              <a:buNone/>
              <a:defRPr>
                <a:solidFill>
                  <a:schemeClr val="bg1"/>
                </a:solidFill>
              </a:defRPr>
            </a:lvl1pPr>
          </a:lstStyle>
          <a:p>
            <a:r>
              <a:rPr lang="en-US" dirty="0" smtClean="0"/>
              <a:t>INSERT PICTURE</a:t>
            </a:r>
            <a:endParaRPr lang="en-US" dirty="0"/>
          </a:p>
        </p:txBody>
      </p:sp>
      <p:sp>
        <p:nvSpPr>
          <p:cNvPr id="26" name="Picture Placeholder 13"/>
          <p:cNvSpPr>
            <a:spLocks noGrp="1"/>
          </p:cNvSpPr>
          <p:nvPr>
            <p:ph type="pic" sz="quarter" idx="17" hasCustomPrompt="1"/>
          </p:nvPr>
        </p:nvSpPr>
        <p:spPr>
          <a:xfrm>
            <a:off x="1201313" y="4390159"/>
            <a:ext cx="1459802" cy="1629834"/>
          </a:xfrm>
          <a:prstGeom prst="rect">
            <a:avLst/>
          </a:prstGeom>
          <a:ln w="28575">
            <a:noFill/>
          </a:ln>
        </p:spPr>
        <p:txBody>
          <a:bodyPr/>
          <a:lstStyle>
            <a:lvl1pPr marL="0" indent="0">
              <a:buNone/>
              <a:defRPr>
                <a:solidFill>
                  <a:schemeClr val="bg1"/>
                </a:solidFill>
              </a:defRPr>
            </a:lvl1pPr>
          </a:lstStyle>
          <a:p>
            <a:r>
              <a:rPr lang="en-US" dirty="0" smtClean="0"/>
              <a:t>INSERT PICTURE</a:t>
            </a:r>
            <a:endParaRPr lang="en-US" dirty="0"/>
          </a:p>
        </p:txBody>
      </p:sp>
      <p:sp>
        <p:nvSpPr>
          <p:cNvPr id="27" name="Picture Placeholder 13"/>
          <p:cNvSpPr>
            <a:spLocks noGrp="1"/>
          </p:cNvSpPr>
          <p:nvPr>
            <p:ph type="pic" sz="quarter" idx="18" hasCustomPrompt="1"/>
          </p:nvPr>
        </p:nvSpPr>
        <p:spPr>
          <a:xfrm>
            <a:off x="6491353" y="4387850"/>
            <a:ext cx="1459802" cy="1629834"/>
          </a:xfrm>
          <a:prstGeom prst="rect">
            <a:avLst/>
          </a:prstGeom>
          <a:ln w="28575">
            <a:noFill/>
          </a:ln>
        </p:spPr>
        <p:txBody>
          <a:bodyPr/>
          <a:lstStyle>
            <a:lvl1pPr marL="0" indent="0">
              <a:buNone/>
              <a:defRPr>
                <a:solidFill>
                  <a:schemeClr val="bg1"/>
                </a:solidFill>
              </a:defRPr>
            </a:lvl1pPr>
          </a:lstStyle>
          <a:p>
            <a:r>
              <a:rPr lang="en-US" dirty="0" smtClean="0"/>
              <a:t>INSERT PICTURE</a:t>
            </a:r>
            <a:endParaRPr lang="en-US" dirty="0"/>
          </a:p>
        </p:txBody>
      </p:sp>
      <p:sp>
        <p:nvSpPr>
          <p:cNvPr id="11" name="Content Placeholder 2"/>
          <p:cNvSpPr>
            <a:spLocks noGrp="1"/>
          </p:cNvSpPr>
          <p:nvPr>
            <p:ph idx="19" hasCustomPrompt="1"/>
          </p:nvPr>
        </p:nvSpPr>
        <p:spPr>
          <a:xfrm>
            <a:off x="2723790" y="999072"/>
            <a:ext cx="3704890" cy="5018612"/>
          </a:xfrm>
          <a:prstGeom prst="rect">
            <a:avLst/>
          </a:prstGeom>
          <a:solidFill>
            <a:schemeClr val="accent1">
              <a:lumMod val="20000"/>
              <a:lumOff val="80000"/>
            </a:schemeClr>
          </a:solidFill>
        </p:spPr>
        <p:txBody>
          <a:bodyPr/>
          <a:lstStyle>
            <a:lvl1pPr marL="0" indent="0">
              <a:buNone/>
              <a:defRPr sz="2400">
                <a:latin typeface="Arial" panose="020B0604020202020204" pitchFamily="34" charset="0"/>
                <a:cs typeface="Arial" panose="020B0604020202020204" pitchFamily="34" charset="0"/>
              </a:defRPr>
            </a:lvl1pPr>
          </a:lstStyle>
          <a:p>
            <a:pPr>
              <a:defRPr/>
            </a:pPr>
            <a:r>
              <a:rPr lang="en-US" dirty="0" smtClean="0"/>
              <a:t>photo/text/object</a:t>
            </a:r>
          </a:p>
        </p:txBody>
      </p:sp>
      <p:pic>
        <p:nvPicPr>
          <p:cNvPr id="12" name="Picture 3" descr="C:\Users\E021545\Desktop\ODOT.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092825"/>
            <a:ext cx="9271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5553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ivider/Full Screen Image with White Text">
    <p:bg>
      <p:bgPr>
        <a:solidFill>
          <a:schemeClr val="tx2">
            <a:lumMod val="75000"/>
          </a:schemeClr>
        </a:solidFill>
        <a:effectLst/>
      </p:bgPr>
    </p:bg>
    <p:spTree>
      <p:nvGrpSpPr>
        <p:cNvPr id="1" name=""/>
        <p:cNvGrpSpPr/>
        <p:nvPr/>
      </p:nvGrpSpPr>
      <p:grpSpPr>
        <a:xfrm>
          <a:off x="0" y="0"/>
          <a:ext cx="0" cy="0"/>
          <a:chOff x="0" y="0"/>
          <a:chExt cx="0" cy="0"/>
        </a:xfrm>
      </p:grpSpPr>
      <p:sp>
        <p:nvSpPr>
          <p:cNvPr id="10" name="Picture Placeholder 14"/>
          <p:cNvSpPr>
            <a:spLocks noGrp="1"/>
          </p:cNvSpPr>
          <p:nvPr>
            <p:ph type="pic" sz="quarter" idx="14"/>
          </p:nvPr>
        </p:nvSpPr>
        <p:spPr>
          <a:xfrm>
            <a:off x="0" y="0"/>
            <a:ext cx="9144000" cy="6858000"/>
          </a:xfrm>
          <a:prstGeom prst="rect">
            <a:avLst/>
          </a:prstGeom>
          <a:solidFill>
            <a:schemeClr val="tx2">
              <a:lumMod val="75000"/>
            </a:schemeClr>
          </a:solidFill>
        </p:spPr>
        <p:txBody>
          <a:bodyPr/>
          <a:lstStyle>
            <a:lvl1pPr marL="0" indent="0">
              <a:buNone/>
              <a:defRPr>
                <a:solidFill>
                  <a:schemeClr val="bg1"/>
                </a:solidFill>
              </a:defRPr>
            </a:lvl1pPr>
          </a:lstStyle>
          <a:p>
            <a:endParaRPr lang="en-US" dirty="0"/>
          </a:p>
        </p:txBody>
      </p:sp>
      <p:sp>
        <p:nvSpPr>
          <p:cNvPr id="11" name="Title 1"/>
          <p:cNvSpPr>
            <a:spLocks noGrp="1"/>
          </p:cNvSpPr>
          <p:nvPr>
            <p:ph type="title" hasCustomPrompt="1"/>
          </p:nvPr>
        </p:nvSpPr>
        <p:spPr>
          <a:xfrm>
            <a:off x="431800" y="4893647"/>
            <a:ext cx="8432800" cy="1502920"/>
          </a:xfrm>
          <a:prstGeom prst="rect">
            <a:avLst/>
          </a:prstGeom>
        </p:spPr>
        <p:txBody>
          <a:bodyPr vert="horz" lIns="0" tIns="0" rIns="0" bIns="0" rtlCol="0" anchor="b">
            <a:noAutofit/>
          </a:bodyPr>
          <a:lstStyle>
            <a:lvl1pPr algn="l" defTabSz="456758" rtl="0" eaLnBrk="1" latinLnBrk="0" hangingPunct="1">
              <a:lnSpc>
                <a:spcPct val="90000"/>
              </a:lnSpc>
              <a:spcBef>
                <a:spcPct val="0"/>
              </a:spcBef>
              <a:buNone/>
              <a:defRPr lang="en-US" sz="2800" b="0" kern="1200" dirty="0">
                <a:solidFill>
                  <a:schemeClr val="bg1"/>
                </a:solidFill>
                <a:effectLst/>
                <a:latin typeface="Century Gothic" panose="020B0502020202020204" pitchFamily="34" charset="0"/>
                <a:ea typeface="+mj-ea"/>
                <a:cs typeface="Century Gothic" panose="020B0502020202020204" pitchFamily="34" charset="0"/>
              </a:defRPr>
            </a:lvl1pPr>
          </a:lstStyle>
          <a:p>
            <a:pPr marL="0" marR="0" lvl="0" indent="0" algn="ctr" defTabSz="456758" rtl="0" eaLnBrk="1" fontAlgn="auto" latinLnBrk="0" hangingPunct="1">
              <a:lnSpc>
                <a:spcPct val="90000"/>
              </a:lnSpc>
              <a:spcBef>
                <a:spcPct val="0"/>
              </a:spcBef>
              <a:spcAft>
                <a:spcPts val="0"/>
              </a:spcAft>
              <a:buClrTx/>
              <a:buSzTx/>
              <a:buFontTx/>
              <a:buNone/>
              <a:tabLst/>
              <a:defRPr/>
            </a:pPr>
            <a:r>
              <a:rPr lang="en-US" dirty="0" smtClean="0"/>
              <a:t>Click to edit master title style</a:t>
            </a:r>
            <a:endParaRPr lang="en-US" dirty="0"/>
          </a:p>
        </p:txBody>
      </p:sp>
      <p:sp>
        <p:nvSpPr>
          <p:cNvPr id="13" name="TextBox 12"/>
          <p:cNvSpPr txBox="1"/>
          <p:nvPr userDrawn="1"/>
        </p:nvSpPr>
        <p:spPr>
          <a:xfrm>
            <a:off x="-4025900" y="3425391"/>
            <a:ext cx="3487548" cy="2308324"/>
          </a:xfrm>
          <a:prstGeom prst="rect">
            <a:avLst/>
          </a:prstGeom>
          <a:noFill/>
        </p:spPr>
        <p:txBody>
          <a:bodyPr wrap="square" rtlCol="0">
            <a:spAutoFit/>
          </a:bodyPr>
          <a:lstStyle/>
          <a:p>
            <a:pPr algn="r"/>
            <a:r>
              <a:rPr lang="en-US" sz="4800" dirty="0" smtClean="0">
                <a:solidFill>
                  <a:srgbClr val="FFFFFF"/>
                </a:solidFill>
                <a:latin typeface="Franklin Gothic Medium"/>
                <a:cs typeface="Franklin Gothic Medium"/>
              </a:rPr>
              <a:t>Slide</a:t>
            </a:r>
            <a:r>
              <a:rPr lang="en-US" sz="4800" baseline="0" dirty="0" smtClean="0">
                <a:solidFill>
                  <a:srgbClr val="FFFFFF"/>
                </a:solidFill>
                <a:latin typeface="Franklin Gothic Medium"/>
                <a:cs typeface="Franklin Gothic Medium"/>
              </a:rPr>
              <a:t> divider with </a:t>
            </a:r>
          </a:p>
          <a:p>
            <a:pPr algn="r"/>
            <a:r>
              <a:rPr lang="en-US" sz="4800" baseline="0" dirty="0" smtClean="0">
                <a:solidFill>
                  <a:srgbClr val="FFFFFF"/>
                </a:solidFill>
                <a:latin typeface="Franklin Gothic Medium"/>
                <a:cs typeface="Franklin Gothic Medium"/>
              </a:rPr>
              <a:t>white text</a:t>
            </a:r>
          </a:p>
        </p:txBody>
      </p:sp>
      <p:sp>
        <p:nvSpPr>
          <p:cNvPr id="14" name="TextBox 13"/>
          <p:cNvSpPr txBox="1"/>
          <p:nvPr userDrawn="1"/>
        </p:nvSpPr>
        <p:spPr>
          <a:xfrm>
            <a:off x="-6290849" y="6442502"/>
            <a:ext cx="5714398" cy="415498"/>
          </a:xfrm>
          <a:prstGeom prst="rect">
            <a:avLst/>
          </a:prstGeom>
          <a:noFill/>
        </p:spPr>
        <p:txBody>
          <a:bodyPr wrap="square" rtlCol="0">
            <a:spAutoFit/>
          </a:bodyPr>
          <a:lstStyle/>
          <a:p>
            <a:pPr algn="r"/>
            <a:r>
              <a:rPr lang="en-US" sz="2100" dirty="0" smtClean="0">
                <a:solidFill>
                  <a:srgbClr val="FFFFFF"/>
                </a:solidFill>
                <a:latin typeface="Franklin Gothic Medium"/>
                <a:cs typeface="Franklin Gothic Medium"/>
              </a:rPr>
              <a:t>Image Size : 10 </a:t>
            </a:r>
            <a:r>
              <a:rPr lang="en-US" sz="2100" dirty="0" err="1" smtClean="0">
                <a:solidFill>
                  <a:srgbClr val="FFFFFF"/>
                </a:solidFill>
                <a:latin typeface="Franklin Gothic Medium"/>
                <a:cs typeface="Franklin Gothic Medium"/>
              </a:rPr>
              <a:t>x</a:t>
            </a:r>
            <a:r>
              <a:rPr lang="en-US" sz="2100" dirty="0" smtClean="0">
                <a:solidFill>
                  <a:srgbClr val="FFFFFF"/>
                </a:solidFill>
                <a:latin typeface="Franklin Gothic Medium"/>
                <a:cs typeface="Franklin Gothic Medium"/>
              </a:rPr>
              <a:t> 7.5</a:t>
            </a:r>
            <a:endParaRPr lang="en-US" sz="2100" dirty="0">
              <a:solidFill>
                <a:srgbClr val="FFFFFF"/>
              </a:solidFill>
              <a:latin typeface="Franklin Gothic Medium"/>
              <a:cs typeface="Franklin Gothic Medium"/>
            </a:endParaRPr>
          </a:p>
        </p:txBody>
      </p:sp>
      <p:sp>
        <p:nvSpPr>
          <p:cNvPr id="7" name="Slide Number Placeholder 2"/>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E910D792-C0AE-4E50-A4F2-E451F87C23D1}" type="slidenum">
              <a:rPr lang="en-US" smtClean="0"/>
              <a:pPr/>
              <a:t>‹#›</a:t>
            </a:fld>
            <a:endParaRPr lang="en-US"/>
          </a:p>
        </p:txBody>
      </p:sp>
    </p:spTree>
    <p:extLst>
      <p:ext uri="{BB962C8B-B14F-4D97-AF65-F5344CB8AC3E}">
        <p14:creationId xmlns:p14="http://schemas.microsoft.com/office/powerpoint/2010/main" val="1343142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Photo and stat collage">
    <p:spTree>
      <p:nvGrpSpPr>
        <p:cNvPr id="1" name=""/>
        <p:cNvGrpSpPr/>
        <p:nvPr/>
      </p:nvGrpSpPr>
      <p:grpSpPr>
        <a:xfrm>
          <a:off x="0" y="0"/>
          <a:ext cx="0" cy="0"/>
          <a:chOff x="0" y="0"/>
          <a:chExt cx="0" cy="0"/>
        </a:xfrm>
      </p:grpSpPr>
      <p:sp>
        <p:nvSpPr>
          <p:cNvPr id="22" name="Picture Placeholder 13"/>
          <p:cNvSpPr>
            <a:spLocks noGrp="1"/>
          </p:cNvSpPr>
          <p:nvPr>
            <p:ph type="pic" sz="quarter" idx="13"/>
          </p:nvPr>
        </p:nvSpPr>
        <p:spPr>
          <a:xfrm>
            <a:off x="1201313" y="989544"/>
            <a:ext cx="1459802" cy="1629834"/>
          </a:xfrm>
          <a:prstGeom prst="rect">
            <a:avLst/>
          </a:prstGeom>
          <a:solidFill>
            <a:schemeClr val="bg1"/>
          </a:solidFill>
          <a:ln w="28575">
            <a:noFill/>
          </a:ln>
        </p:spPr>
        <p:txBody>
          <a:bodyPr/>
          <a:lstStyle>
            <a:lvl1pPr marL="0" indent="0">
              <a:buNone/>
              <a:defRPr>
                <a:solidFill>
                  <a:schemeClr val="tx1"/>
                </a:solidFill>
              </a:defRPr>
            </a:lvl1pPr>
          </a:lstStyle>
          <a:p>
            <a:endParaRPr lang="en-US" dirty="0"/>
          </a:p>
        </p:txBody>
      </p:sp>
      <p:sp>
        <p:nvSpPr>
          <p:cNvPr id="23" name="Picture Placeholder 13"/>
          <p:cNvSpPr>
            <a:spLocks noGrp="1"/>
          </p:cNvSpPr>
          <p:nvPr>
            <p:ph type="pic" sz="quarter" idx="14" hasCustomPrompt="1"/>
          </p:nvPr>
        </p:nvSpPr>
        <p:spPr>
          <a:xfrm>
            <a:off x="1201313" y="2691345"/>
            <a:ext cx="1459802" cy="1629834"/>
          </a:xfrm>
          <a:prstGeom prst="rect">
            <a:avLst/>
          </a:prstGeom>
          <a:solidFill>
            <a:schemeClr val="bg1"/>
          </a:solidFill>
          <a:ln w="28575">
            <a:noFill/>
          </a:ln>
        </p:spPr>
        <p:txBody>
          <a:bodyPr/>
          <a:lstStyle>
            <a:lvl1pPr marL="0" indent="0">
              <a:buNone/>
              <a:defRPr>
                <a:solidFill>
                  <a:schemeClr val="bg1"/>
                </a:solidFill>
              </a:defRPr>
            </a:lvl1pPr>
          </a:lstStyle>
          <a:p>
            <a:r>
              <a:rPr lang="en-US" dirty="0" smtClean="0"/>
              <a:t>INSERT PICTURE</a:t>
            </a:r>
            <a:endParaRPr lang="en-US" dirty="0"/>
          </a:p>
        </p:txBody>
      </p:sp>
      <p:sp>
        <p:nvSpPr>
          <p:cNvPr id="24" name="Picture Placeholder 13"/>
          <p:cNvSpPr>
            <a:spLocks noGrp="1"/>
          </p:cNvSpPr>
          <p:nvPr>
            <p:ph type="pic" sz="quarter" idx="15" hasCustomPrompt="1"/>
          </p:nvPr>
        </p:nvSpPr>
        <p:spPr>
          <a:xfrm>
            <a:off x="6491353" y="999072"/>
            <a:ext cx="1459802" cy="1629834"/>
          </a:xfrm>
          <a:prstGeom prst="rect">
            <a:avLst/>
          </a:prstGeom>
          <a:solidFill>
            <a:schemeClr val="bg1"/>
          </a:solidFill>
          <a:ln w="28575">
            <a:noFill/>
          </a:ln>
        </p:spPr>
        <p:txBody>
          <a:bodyPr/>
          <a:lstStyle>
            <a:lvl1pPr marL="0" indent="0">
              <a:buNone/>
              <a:defRPr>
                <a:solidFill>
                  <a:schemeClr val="bg1"/>
                </a:solidFill>
              </a:defRPr>
            </a:lvl1pPr>
          </a:lstStyle>
          <a:p>
            <a:r>
              <a:rPr lang="en-US" dirty="0" smtClean="0"/>
              <a:t>INSERT PICTURE</a:t>
            </a:r>
            <a:endParaRPr lang="en-US" dirty="0"/>
          </a:p>
        </p:txBody>
      </p:sp>
      <p:sp>
        <p:nvSpPr>
          <p:cNvPr id="25" name="Picture Placeholder 13"/>
          <p:cNvSpPr>
            <a:spLocks noGrp="1"/>
          </p:cNvSpPr>
          <p:nvPr>
            <p:ph type="pic" sz="quarter" idx="16" hasCustomPrompt="1"/>
          </p:nvPr>
        </p:nvSpPr>
        <p:spPr>
          <a:xfrm>
            <a:off x="6491353" y="2696639"/>
            <a:ext cx="1459802" cy="1629834"/>
          </a:xfrm>
          <a:prstGeom prst="rect">
            <a:avLst/>
          </a:prstGeom>
          <a:solidFill>
            <a:schemeClr val="bg1"/>
          </a:solidFill>
          <a:ln w="28575">
            <a:noFill/>
          </a:ln>
        </p:spPr>
        <p:txBody>
          <a:bodyPr/>
          <a:lstStyle>
            <a:lvl1pPr marL="0" indent="0">
              <a:buNone/>
              <a:defRPr>
                <a:solidFill>
                  <a:schemeClr val="bg1"/>
                </a:solidFill>
              </a:defRPr>
            </a:lvl1pPr>
          </a:lstStyle>
          <a:p>
            <a:r>
              <a:rPr lang="en-US" dirty="0" smtClean="0"/>
              <a:t>INSERT PICTURE</a:t>
            </a:r>
            <a:endParaRPr lang="en-US" dirty="0"/>
          </a:p>
        </p:txBody>
      </p:sp>
      <p:sp>
        <p:nvSpPr>
          <p:cNvPr id="26" name="Picture Placeholder 13"/>
          <p:cNvSpPr>
            <a:spLocks noGrp="1"/>
          </p:cNvSpPr>
          <p:nvPr>
            <p:ph type="pic" sz="quarter" idx="17" hasCustomPrompt="1"/>
          </p:nvPr>
        </p:nvSpPr>
        <p:spPr>
          <a:xfrm>
            <a:off x="1201313" y="4387850"/>
            <a:ext cx="1459802" cy="1629834"/>
          </a:xfrm>
          <a:prstGeom prst="rect">
            <a:avLst/>
          </a:prstGeom>
          <a:solidFill>
            <a:schemeClr val="bg1"/>
          </a:solidFill>
          <a:ln w="28575">
            <a:noFill/>
          </a:ln>
        </p:spPr>
        <p:txBody>
          <a:bodyPr/>
          <a:lstStyle>
            <a:lvl1pPr marL="0" indent="0">
              <a:buNone/>
              <a:defRPr>
                <a:solidFill>
                  <a:schemeClr val="bg1"/>
                </a:solidFill>
              </a:defRPr>
            </a:lvl1pPr>
          </a:lstStyle>
          <a:p>
            <a:r>
              <a:rPr lang="en-US" dirty="0" smtClean="0"/>
              <a:t>INSERT PICTURE</a:t>
            </a:r>
            <a:endParaRPr lang="en-US" dirty="0"/>
          </a:p>
        </p:txBody>
      </p:sp>
      <p:sp>
        <p:nvSpPr>
          <p:cNvPr id="27" name="Picture Placeholder 13"/>
          <p:cNvSpPr>
            <a:spLocks noGrp="1"/>
          </p:cNvSpPr>
          <p:nvPr>
            <p:ph type="pic" sz="quarter" idx="18" hasCustomPrompt="1"/>
          </p:nvPr>
        </p:nvSpPr>
        <p:spPr>
          <a:xfrm>
            <a:off x="6491353" y="4387850"/>
            <a:ext cx="1459802" cy="1629834"/>
          </a:xfrm>
          <a:prstGeom prst="rect">
            <a:avLst/>
          </a:prstGeom>
          <a:solidFill>
            <a:schemeClr val="bg1"/>
          </a:solidFill>
          <a:ln w="28575">
            <a:noFill/>
          </a:ln>
        </p:spPr>
        <p:txBody>
          <a:bodyPr/>
          <a:lstStyle>
            <a:lvl1pPr marL="0" indent="0">
              <a:buNone/>
              <a:defRPr>
                <a:solidFill>
                  <a:schemeClr val="bg1"/>
                </a:solidFill>
              </a:defRPr>
            </a:lvl1pPr>
          </a:lstStyle>
          <a:p>
            <a:r>
              <a:rPr lang="en-US" dirty="0" smtClean="0"/>
              <a:t>INSERT PICTURE</a:t>
            </a:r>
            <a:endParaRPr lang="en-US" dirty="0"/>
          </a:p>
        </p:txBody>
      </p:sp>
      <p:sp>
        <p:nvSpPr>
          <p:cNvPr id="11" name="Content Placeholder 2"/>
          <p:cNvSpPr>
            <a:spLocks noGrp="1"/>
          </p:cNvSpPr>
          <p:nvPr>
            <p:ph idx="1"/>
          </p:nvPr>
        </p:nvSpPr>
        <p:spPr>
          <a:xfrm>
            <a:off x="2726271" y="999072"/>
            <a:ext cx="3699926" cy="5028139"/>
          </a:xfrm>
          <a:prstGeom prst="rect">
            <a:avLst/>
          </a:prstGeom>
          <a:solidFill>
            <a:schemeClr val="tx2">
              <a:lumMod val="75000"/>
            </a:schemeClr>
          </a:solidFill>
        </p:spPr>
        <p:txBody>
          <a:bodyPr/>
          <a:lstStyle>
            <a:lvl1pPr marL="0" marR="0" indent="0" algn="ctr" defTabSz="914400" rtl="0" eaLnBrk="1" fontAlgn="auto" latinLnBrk="0" hangingPunct="1">
              <a:lnSpc>
                <a:spcPct val="100000"/>
              </a:lnSpc>
              <a:spcBef>
                <a:spcPts val="1200"/>
              </a:spcBef>
              <a:spcAft>
                <a:spcPts val="0"/>
              </a:spcAft>
              <a:buClrTx/>
              <a:buSzTx/>
              <a:buFont typeface="Arial" panose="020B0604020202020204" pitchFamily="34" charset="0"/>
              <a:buNone/>
              <a:tabLst/>
              <a:defRPr sz="2400">
                <a:solidFill>
                  <a:schemeClr val="bg1"/>
                </a:solidFill>
                <a:latin typeface="Arial" panose="020B0604020202020204" pitchFamily="34" charset="0"/>
                <a:cs typeface="Arial" panose="020B0604020202020204" pitchFamily="34" charset="0"/>
              </a:defRPr>
            </a:lvl1pPr>
            <a:lvl2pPr>
              <a:lnSpc>
                <a:spcPct val="100000"/>
              </a:lnSpc>
              <a:spcBef>
                <a:spcPts val="1200"/>
              </a:spcBef>
              <a:defRPr sz="1600">
                <a:latin typeface="Century Gothic" panose="020B0502020202020204" pitchFamily="34" charset="0"/>
              </a:defRPr>
            </a:lvl2pPr>
            <a:lvl3pPr>
              <a:lnSpc>
                <a:spcPct val="100000"/>
              </a:lnSpc>
              <a:spcBef>
                <a:spcPts val="1200"/>
              </a:spcBef>
              <a:defRPr sz="1600">
                <a:latin typeface="Century Gothic" panose="020B0502020202020204" pitchFamily="34" charset="0"/>
              </a:defRPr>
            </a:lvl3pPr>
            <a:lvl4pPr>
              <a:lnSpc>
                <a:spcPct val="100000"/>
              </a:lnSpc>
              <a:spcBef>
                <a:spcPts val="1200"/>
              </a:spcBef>
              <a:defRPr sz="1600">
                <a:latin typeface="Century Gothic" panose="020B0502020202020204" pitchFamily="34" charset="0"/>
              </a:defRPr>
            </a:lvl4pPr>
            <a:lvl5pPr marL="1828800" indent="0">
              <a:lnSpc>
                <a:spcPct val="100000"/>
              </a:lnSpc>
              <a:spcBef>
                <a:spcPts val="1200"/>
              </a:spcBef>
              <a:buNone/>
              <a:defRPr sz="1600">
                <a:latin typeface="Century Gothic" panose="020B0502020202020204" pitchFamily="34" charset="0"/>
              </a:defRPr>
            </a:lvl5pPr>
          </a:lstStyle>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smtClean="0">
              <a:ln>
                <a:noFill/>
              </a:ln>
              <a:solidFill>
                <a:srgbClr val="3F3F3F"/>
              </a:solidFill>
              <a:effectLst/>
              <a:uLnTx/>
              <a:uFillTx/>
              <a:latin typeface="Franklin Gothic Book"/>
            </a:endParaRPr>
          </a:p>
          <a:p>
            <a:pPr lvl="0"/>
            <a:r>
              <a:rPr lang="en-US" dirty="0" smtClean="0"/>
              <a:t>####</a:t>
            </a:r>
          </a:p>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consectetuer</a:t>
            </a:r>
            <a:r>
              <a:rPr lang="en-US" dirty="0" smtClean="0"/>
              <a:t> </a:t>
            </a:r>
            <a:r>
              <a:rPr lang="en-US" dirty="0" err="1" smtClean="0"/>
              <a:t>adipiscing</a:t>
            </a:r>
            <a:r>
              <a:rPr lang="en-US" dirty="0" smtClean="0"/>
              <a:t> </a:t>
            </a:r>
            <a:r>
              <a:rPr lang="en-US" dirty="0" err="1" smtClean="0"/>
              <a:t>elit</a:t>
            </a:r>
            <a:r>
              <a:rPr lang="en-US" dirty="0" smtClean="0"/>
              <a:t>.</a:t>
            </a:r>
          </a:p>
        </p:txBody>
      </p:sp>
      <p:sp>
        <p:nvSpPr>
          <p:cNvPr id="12" name="Slide Number Placeholder 2"/>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10D792-C0AE-4E50-A4F2-E451F87C23D1}" type="slidenum">
              <a:rPr lang="en-US" smtClean="0"/>
              <a:t>‹#›</a:t>
            </a:fld>
            <a:endParaRPr lang="en-US"/>
          </a:p>
        </p:txBody>
      </p:sp>
    </p:spTree>
    <p:extLst>
      <p:ext uri="{BB962C8B-B14F-4D97-AF65-F5344CB8AC3E}">
        <p14:creationId xmlns:p14="http://schemas.microsoft.com/office/powerpoint/2010/main" val="121163315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563562"/>
          </a:xfrm>
        </p:spPr>
        <p:txBody>
          <a:bodyPr>
            <a:normAutofit/>
          </a:bodyPr>
          <a:lstStyle>
            <a:lvl1pPr algn="l">
              <a:defRPr sz="2800" b="1">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800">
                <a:latin typeface="Century Gothic" panose="020B0502020202020204" pitchFamily="34" charset="0"/>
              </a:defRPr>
            </a:lvl1pPr>
            <a:lvl2pPr>
              <a:defRPr sz="2400" baseline="0">
                <a:latin typeface="Century Gothic" panose="020B0502020202020204" pitchFamily="34" charset="0"/>
              </a:defRPr>
            </a:lvl2pPr>
            <a:lvl3pPr>
              <a:defRPr sz="2400">
                <a:latin typeface="Century Gothic" panose="020B0502020202020204" pitchFamily="34" charset="0"/>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1" name="Text Placeholder 10"/>
          <p:cNvSpPr>
            <a:spLocks noGrp="1"/>
          </p:cNvSpPr>
          <p:nvPr>
            <p:ph type="body" sz="quarter" idx="10" hasCustomPrompt="1"/>
          </p:nvPr>
        </p:nvSpPr>
        <p:spPr>
          <a:xfrm>
            <a:off x="457200" y="762000"/>
            <a:ext cx="7315200" cy="457200"/>
          </a:xfrm>
        </p:spPr>
        <p:txBody>
          <a:bodyPr>
            <a:noAutofit/>
          </a:bodyPr>
          <a:lstStyle>
            <a:lvl1pPr marL="0" indent="0">
              <a:buNone/>
              <a:defRPr sz="2400" baseline="0"/>
            </a:lvl1pPr>
          </a:lstStyle>
          <a:p>
            <a:pPr lvl="0"/>
            <a:r>
              <a:rPr lang="en-US" dirty="0" smtClean="0"/>
              <a:t>Click to edit master text styles</a:t>
            </a:r>
          </a:p>
        </p:txBody>
      </p:sp>
      <p:sp>
        <p:nvSpPr>
          <p:cNvPr id="5" name="Slide Number Placeholder 2"/>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10D792-C0AE-4E50-A4F2-E451F87C23D1}" type="slidenum">
              <a:rPr lang="en-US" smtClean="0"/>
              <a:t>‹#›</a:t>
            </a:fld>
            <a:endParaRPr lang="en-US"/>
          </a:p>
        </p:txBody>
      </p:sp>
    </p:spTree>
    <p:extLst>
      <p:ext uri="{BB962C8B-B14F-4D97-AF65-F5344CB8AC3E}">
        <p14:creationId xmlns:p14="http://schemas.microsoft.com/office/powerpoint/2010/main" val="314716937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274638"/>
            <a:ext cx="8229600" cy="563562"/>
          </a:xfrm>
        </p:spPr>
        <p:txBody>
          <a:bodyPr>
            <a:normAutofit/>
          </a:bodyPr>
          <a:lstStyle>
            <a:lvl1pPr algn="l">
              <a:defRPr sz="2800" b="1">
                <a:effectLst/>
              </a:defRPr>
            </a:lvl1pPr>
          </a:lstStyle>
          <a:p>
            <a:r>
              <a:rPr lang="en-US" dirty="0" smtClean="0"/>
              <a:t>Click to edit master title style</a:t>
            </a:r>
            <a:endParaRPr lang="en-US" dirty="0"/>
          </a:p>
        </p:txBody>
      </p:sp>
      <p:sp>
        <p:nvSpPr>
          <p:cNvPr id="7" name="Text Placeholder 10"/>
          <p:cNvSpPr>
            <a:spLocks noGrp="1"/>
          </p:cNvSpPr>
          <p:nvPr>
            <p:ph type="body" sz="quarter" idx="10" hasCustomPrompt="1"/>
          </p:nvPr>
        </p:nvSpPr>
        <p:spPr>
          <a:xfrm>
            <a:off x="457200" y="762000"/>
            <a:ext cx="8229600" cy="457200"/>
          </a:xfrm>
        </p:spPr>
        <p:txBody>
          <a:bodyPr>
            <a:noAutofit/>
          </a:bodyPr>
          <a:lstStyle>
            <a:lvl1pPr marL="0" indent="0">
              <a:buNone/>
              <a:defRPr sz="2400" baseline="0"/>
            </a:lvl1pPr>
          </a:lstStyle>
          <a:p>
            <a:pPr lvl="0"/>
            <a:r>
              <a:rPr lang="en-US" dirty="0" smtClean="0"/>
              <a:t>Click to edit master text styles</a:t>
            </a:r>
          </a:p>
        </p:txBody>
      </p:sp>
      <p:sp>
        <p:nvSpPr>
          <p:cNvPr id="4" name="Slide Number Placeholder 2"/>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10D792-C0AE-4E50-A4F2-E451F87C23D1}" type="slidenum">
              <a:rPr lang="en-US" smtClean="0"/>
              <a:t>‹#›</a:t>
            </a:fld>
            <a:endParaRPr lang="en-US"/>
          </a:p>
        </p:txBody>
      </p:sp>
    </p:spTree>
    <p:extLst>
      <p:ext uri="{BB962C8B-B14F-4D97-AF65-F5344CB8AC3E}">
        <p14:creationId xmlns:p14="http://schemas.microsoft.com/office/powerpoint/2010/main" val="234024607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400">
                <a:latin typeface="Century Gothic" panose="020B0502020202020204" pitchFamily="34" charset="0"/>
              </a:defRPr>
            </a:lvl1pPr>
            <a:lvl2pPr>
              <a:defRPr sz="2400">
                <a:latin typeface="Century Gothic" panose="020B0502020202020204" pitchFamily="34" charset="0"/>
              </a:defRPr>
            </a:lvl2pPr>
            <a:lvl3pPr>
              <a:defRPr sz="2400">
                <a:latin typeface="Century Gothic" panose="020B0502020202020204" pitchFamily="34" charset="0"/>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4648200" y="1600200"/>
            <a:ext cx="4038600" cy="4525963"/>
          </a:xfrm>
        </p:spPr>
        <p:txBody>
          <a:bodyPr/>
          <a:lstStyle>
            <a:lvl1pPr>
              <a:defRPr sz="2400">
                <a:latin typeface="Century Gothic" panose="020B0502020202020204" pitchFamily="34" charset="0"/>
              </a:defRPr>
            </a:lvl1pPr>
            <a:lvl2pPr>
              <a:defRPr sz="2400">
                <a:latin typeface="Century Gothic" panose="020B0502020202020204" pitchFamily="34" charset="0"/>
              </a:defRPr>
            </a:lvl2pPr>
            <a:lvl3pPr>
              <a:defRPr sz="2400">
                <a:latin typeface="Century Gothic" panose="020B0502020202020204" pitchFamily="34" charset="0"/>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Title 1"/>
          <p:cNvSpPr>
            <a:spLocks noGrp="1"/>
          </p:cNvSpPr>
          <p:nvPr>
            <p:ph type="title" hasCustomPrompt="1"/>
          </p:nvPr>
        </p:nvSpPr>
        <p:spPr>
          <a:xfrm>
            <a:off x="457200" y="274638"/>
            <a:ext cx="8229600" cy="563562"/>
          </a:xfrm>
        </p:spPr>
        <p:txBody>
          <a:bodyPr>
            <a:normAutofit/>
          </a:bodyPr>
          <a:lstStyle>
            <a:lvl1pPr algn="l">
              <a:defRPr sz="2800" b="1">
                <a:effectLst/>
              </a:defRPr>
            </a:lvl1pPr>
          </a:lstStyle>
          <a:p>
            <a:r>
              <a:rPr lang="en-US" dirty="0" smtClean="0"/>
              <a:t>Click to edit master title style</a:t>
            </a:r>
            <a:endParaRPr lang="en-US" dirty="0"/>
          </a:p>
        </p:txBody>
      </p:sp>
      <p:sp>
        <p:nvSpPr>
          <p:cNvPr id="9" name="Text Placeholder 10"/>
          <p:cNvSpPr>
            <a:spLocks noGrp="1"/>
          </p:cNvSpPr>
          <p:nvPr>
            <p:ph type="body" sz="quarter" idx="13" hasCustomPrompt="1"/>
          </p:nvPr>
        </p:nvSpPr>
        <p:spPr>
          <a:xfrm>
            <a:off x="457200" y="762000"/>
            <a:ext cx="8229600" cy="457200"/>
          </a:xfrm>
        </p:spPr>
        <p:txBody>
          <a:bodyPr>
            <a:noAutofit/>
          </a:bodyPr>
          <a:lstStyle>
            <a:lvl1pPr marL="0" indent="0">
              <a:buNone/>
              <a:defRPr sz="2400" baseline="0"/>
            </a:lvl1pPr>
          </a:lstStyle>
          <a:p>
            <a:pPr lvl="0"/>
            <a:r>
              <a:rPr lang="en-US" dirty="0" smtClean="0"/>
              <a:t>Click to edit master text styles</a:t>
            </a:r>
          </a:p>
        </p:txBody>
      </p:sp>
      <p:sp>
        <p:nvSpPr>
          <p:cNvPr id="6" name="Slide Number Placeholder 2"/>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10D792-C0AE-4E50-A4F2-E451F87C23D1}" type="slidenum">
              <a:rPr lang="en-US" smtClean="0"/>
              <a:t>‹#›</a:t>
            </a:fld>
            <a:endParaRPr lang="en-US"/>
          </a:p>
        </p:txBody>
      </p:sp>
    </p:spTree>
    <p:extLst>
      <p:ext uri="{BB962C8B-B14F-4D97-AF65-F5344CB8AC3E}">
        <p14:creationId xmlns:p14="http://schemas.microsoft.com/office/powerpoint/2010/main" val="290444366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Slide Option 1">
    <p:spTree>
      <p:nvGrpSpPr>
        <p:cNvPr id="1" name=""/>
        <p:cNvGrpSpPr/>
        <p:nvPr/>
      </p:nvGrpSpPr>
      <p:grpSpPr>
        <a:xfrm>
          <a:off x="0" y="0"/>
          <a:ext cx="0" cy="0"/>
          <a:chOff x="0" y="0"/>
          <a:chExt cx="0" cy="0"/>
        </a:xfrm>
      </p:grpSpPr>
      <p:sp>
        <p:nvSpPr>
          <p:cNvPr id="5" name="Rectangle 4"/>
          <p:cNvSpPr/>
          <p:nvPr userDrawn="1"/>
        </p:nvSpPr>
        <p:spPr>
          <a:xfrm>
            <a:off x="0" y="1752600"/>
            <a:ext cx="9144000" cy="3581400"/>
          </a:xfrm>
          <a:prstGeom prst="rect">
            <a:avLst/>
          </a:prstGeom>
          <a:solidFill>
            <a:srgbClr val="17375E"/>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Text Placeholder 3"/>
          <p:cNvSpPr>
            <a:spLocks noGrp="1"/>
          </p:cNvSpPr>
          <p:nvPr>
            <p:ph type="body" sz="quarter" idx="10"/>
          </p:nvPr>
        </p:nvSpPr>
        <p:spPr>
          <a:xfrm>
            <a:off x="5867400" y="1905000"/>
            <a:ext cx="3048000" cy="533400"/>
          </a:xfrm>
        </p:spPr>
        <p:txBody>
          <a:bodyPr/>
          <a:lstStyle>
            <a:lvl1pPr marL="0" indent="0">
              <a:buNone/>
              <a:defRPr sz="2800" b="1">
                <a:solidFill>
                  <a:schemeClr val="bg1"/>
                </a:solidFill>
              </a:defRPr>
            </a:lvl1pPr>
          </a:lstStyle>
          <a:p>
            <a:pPr lvl="0"/>
            <a:r>
              <a:rPr lang="en-US" dirty="0" smtClean="0"/>
              <a:t>Click to edit</a:t>
            </a:r>
          </a:p>
        </p:txBody>
      </p:sp>
      <p:sp>
        <p:nvSpPr>
          <p:cNvPr id="6" name="Text Placeholder 5"/>
          <p:cNvSpPr>
            <a:spLocks noGrp="1"/>
          </p:cNvSpPr>
          <p:nvPr>
            <p:ph type="body" sz="quarter" idx="11"/>
          </p:nvPr>
        </p:nvSpPr>
        <p:spPr>
          <a:xfrm>
            <a:off x="5867400" y="2438400"/>
            <a:ext cx="3048000" cy="2819400"/>
          </a:xfrm>
        </p:spPr>
        <p:txBody>
          <a:bodyPr>
            <a:normAutofit/>
          </a:bodyPr>
          <a:lstStyle>
            <a:lvl1pPr marL="0" indent="0">
              <a:buNone/>
              <a:defRPr sz="2400">
                <a:solidFill>
                  <a:schemeClr val="bg1"/>
                </a:solidFill>
              </a:defRPr>
            </a:lvl1pPr>
          </a:lstStyle>
          <a:p>
            <a:pPr lvl="0"/>
            <a:r>
              <a:rPr lang="en-US" dirty="0" smtClean="0"/>
              <a:t>Click to edit Master text styles</a:t>
            </a:r>
          </a:p>
        </p:txBody>
      </p:sp>
      <p:sp>
        <p:nvSpPr>
          <p:cNvPr id="7" name="Slide Number Placeholder 2"/>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10D792-C0AE-4E50-A4F2-E451F87C23D1}" type="slidenum">
              <a:rPr lang="en-US" smtClean="0"/>
              <a:t>‹#›</a:t>
            </a:fld>
            <a:endParaRPr lang="en-US"/>
          </a:p>
        </p:txBody>
      </p:sp>
    </p:spTree>
    <p:extLst>
      <p:ext uri="{BB962C8B-B14F-4D97-AF65-F5344CB8AC3E}">
        <p14:creationId xmlns:p14="http://schemas.microsoft.com/office/powerpoint/2010/main" val="86155081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Slide Option 2">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17375E"/>
          </a:solidFill>
          <a:ln>
            <a:noFill/>
          </a:ln>
          <a:effectLst/>
        </p:spPr>
        <p:style>
          <a:lnRef idx="1">
            <a:schemeClr val="accent1"/>
          </a:lnRef>
          <a:fillRef idx="3">
            <a:schemeClr val="accent1"/>
          </a:fillRef>
          <a:effectRef idx="2">
            <a:schemeClr val="accent1"/>
          </a:effectRef>
          <a:fontRef idx="minor">
            <a:schemeClr val="lt1"/>
          </a:fontRef>
        </p:style>
        <p:txBody>
          <a:bodyPr lIns="63949" tIns="31974" rIns="63949" bIns="31974" rtlCol="0" anchor="ctr"/>
          <a:lstStyle/>
          <a:p>
            <a:pPr algn="ctr" defTabSz="456758" fontAlgn="auto">
              <a:spcBef>
                <a:spcPts val="0"/>
              </a:spcBef>
              <a:spcAft>
                <a:spcPts val="0"/>
              </a:spcAft>
            </a:pPr>
            <a:endParaRPr lang="en-US" dirty="0">
              <a:solidFill>
                <a:prstClr val="white"/>
              </a:solidFill>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p>
            <a:pPr defTabSz="456758" fontAlgn="auto">
              <a:spcBef>
                <a:spcPts val="0"/>
              </a:spcBef>
              <a:spcAft>
                <a:spcPts val="0"/>
              </a:spcAft>
            </a:pPr>
            <a:fld id="{F3C03C5D-6A7C-2442-8685-B16D7D0DC519}" type="slidenum">
              <a:rPr lang="en-US" smtClean="0">
                <a:solidFill>
                  <a:prstClr val="black">
                    <a:tint val="75000"/>
                  </a:prstClr>
                </a:solidFill>
              </a:rPr>
              <a:pPr defTabSz="456758" fontAlgn="auto">
                <a:spcBef>
                  <a:spcPts val="0"/>
                </a:spcBef>
                <a:spcAft>
                  <a:spcPts val="0"/>
                </a:spcAft>
              </a:pPr>
              <a:t>‹#›</a:t>
            </a:fld>
            <a:endParaRPr lang="en-US" dirty="0">
              <a:solidFill>
                <a:prstClr val="black">
                  <a:tint val="75000"/>
                </a:prstClr>
              </a:solidFill>
            </a:endParaRPr>
          </a:p>
        </p:txBody>
      </p:sp>
      <p:sp>
        <p:nvSpPr>
          <p:cNvPr id="5" name="Title 1"/>
          <p:cNvSpPr>
            <a:spLocks noGrp="1"/>
          </p:cNvSpPr>
          <p:nvPr>
            <p:ph type="ctrTitle" hasCustomPrompt="1"/>
          </p:nvPr>
        </p:nvSpPr>
        <p:spPr>
          <a:xfrm>
            <a:off x="6076950" y="1828800"/>
            <a:ext cx="3067050" cy="435285"/>
          </a:xfrm>
          <a:prstGeom prst="rect">
            <a:avLst/>
          </a:prstGeom>
        </p:spPr>
        <p:txBody>
          <a:bodyPr>
            <a:noAutofit/>
          </a:bodyPr>
          <a:lstStyle>
            <a:lvl1pPr>
              <a:defRPr sz="2800" b="1">
                <a:solidFill>
                  <a:schemeClr val="bg1"/>
                </a:solidFill>
                <a:latin typeface="Century Gothic" panose="020B0502020202020204" pitchFamily="34" charset="0"/>
              </a:defRPr>
            </a:lvl1pPr>
          </a:lstStyle>
          <a:p>
            <a:pPr algn="l"/>
            <a:r>
              <a:rPr lang="en-US" dirty="0" smtClean="0"/>
              <a:t>Agenda</a:t>
            </a:r>
            <a:endParaRPr lang="en-US" dirty="0"/>
          </a:p>
        </p:txBody>
      </p:sp>
      <p:sp>
        <p:nvSpPr>
          <p:cNvPr id="6" name="Subtitle 2"/>
          <p:cNvSpPr>
            <a:spLocks noGrp="1"/>
          </p:cNvSpPr>
          <p:nvPr>
            <p:ph type="subTitle" idx="1" hasCustomPrompt="1"/>
          </p:nvPr>
        </p:nvSpPr>
        <p:spPr>
          <a:xfrm>
            <a:off x="6076950" y="2306417"/>
            <a:ext cx="3067050" cy="416279"/>
          </a:xfrm>
          <a:prstGeom prst="rect">
            <a:avLst/>
          </a:prstGeom>
        </p:spPr>
        <p:txBody>
          <a:bodyPr/>
          <a:lstStyle>
            <a:lvl1pPr>
              <a:defRPr sz="2400">
                <a:solidFill>
                  <a:schemeClr val="bg1"/>
                </a:solidFill>
                <a:latin typeface="Century Gothic" panose="020B0502020202020204" pitchFamily="34" charset="0"/>
              </a:defRPr>
            </a:lvl1pPr>
          </a:lstStyle>
          <a:p>
            <a:pPr>
              <a:spcAft>
                <a:spcPts val="420"/>
              </a:spcAft>
            </a:pPr>
            <a:r>
              <a:rPr lang="en-US" dirty="0" smtClean="0"/>
              <a:t>Title for part one</a:t>
            </a:r>
          </a:p>
          <a:p>
            <a:pPr>
              <a:spcAft>
                <a:spcPts val="420"/>
              </a:spcAft>
            </a:pPr>
            <a:r>
              <a:rPr lang="en-US" dirty="0" smtClean="0"/>
              <a:t>Title for part two</a:t>
            </a:r>
          </a:p>
          <a:p>
            <a:pPr>
              <a:spcAft>
                <a:spcPts val="420"/>
              </a:spcAft>
            </a:pPr>
            <a:r>
              <a:rPr lang="en-US" dirty="0" smtClean="0"/>
              <a:t>Title for part three</a:t>
            </a:r>
          </a:p>
        </p:txBody>
      </p:sp>
    </p:spTree>
    <p:extLst>
      <p:ext uri="{BB962C8B-B14F-4D97-AF65-F5344CB8AC3E}">
        <p14:creationId xmlns:p14="http://schemas.microsoft.com/office/powerpoint/2010/main" val="247073507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four objec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defTabSz="456758" fontAlgn="auto">
              <a:spcBef>
                <a:spcPts val="0"/>
              </a:spcBef>
              <a:spcAft>
                <a:spcPts val="0"/>
              </a:spcAft>
            </a:pPr>
            <a:fld id="{F3C03C5D-6A7C-2442-8685-B16D7D0DC519}" type="slidenum">
              <a:rPr lang="en-US" smtClean="0">
                <a:solidFill>
                  <a:prstClr val="black">
                    <a:tint val="75000"/>
                  </a:prstClr>
                </a:solidFill>
              </a:rPr>
              <a:pPr defTabSz="456758" fontAlgn="auto">
                <a:spcBef>
                  <a:spcPts val="0"/>
                </a:spcBef>
                <a:spcAft>
                  <a:spcPts val="0"/>
                </a:spcAft>
              </a:pPr>
              <a:t>‹#›</a:t>
            </a:fld>
            <a:endParaRPr lang="en-US" dirty="0">
              <a:solidFill>
                <a:prstClr val="black">
                  <a:tint val="75000"/>
                </a:prstClr>
              </a:solidFill>
            </a:endParaRPr>
          </a:p>
        </p:txBody>
      </p:sp>
      <p:sp>
        <p:nvSpPr>
          <p:cNvPr id="9" name="Content Placeholder 2"/>
          <p:cNvSpPr>
            <a:spLocks noGrp="1"/>
          </p:cNvSpPr>
          <p:nvPr>
            <p:ph idx="13" hasCustomPrompt="1"/>
          </p:nvPr>
        </p:nvSpPr>
        <p:spPr>
          <a:xfrm>
            <a:off x="4648201" y="3657600"/>
            <a:ext cx="3909868" cy="2291066"/>
          </a:xfrm>
          <a:prstGeom prst="rect">
            <a:avLst/>
          </a:prstGeom>
          <a:solidFill>
            <a:srgbClr val="002A54"/>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2000" kern="1200" dirty="0" smtClean="0">
                <a:solidFill>
                  <a:schemeClr val="tx1"/>
                </a:solidFill>
                <a:latin typeface="Arial" panose="020B0604020202020204" pitchFamily="34" charset="0"/>
                <a:ea typeface="+mn-ea"/>
                <a:cs typeface="Arial" panose="020B0604020202020204" pitchFamily="34" charset="0"/>
              </a:defRPr>
            </a:lvl1pPr>
          </a:lstStyle>
          <a:p>
            <a:pPr>
              <a:defRPr/>
            </a:pPr>
            <a:r>
              <a:rPr lang="en-US" dirty="0" smtClean="0"/>
              <a:t>photo/text/object</a:t>
            </a:r>
          </a:p>
        </p:txBody>
      </p:sp>
      <p:sp>
        <p:nvSpPr>
          <p:cNvPr id="10" name="Content Placeholder 2"/>
          <p:cNvSpPr>
            <a:spLocks noGrp="1"/>
          </p:cNvSpPr>
          <p:nvPr>
            <p:ph idx="14" hasCustomPrompt="1"/>
          </p:nvPr>
        </p:nvSpPr>
        <p:spPr>
          <a:xfrm>
            <a:off x="594887" y="3657600"/>
            <a:ext cx="3891099" cy="2291066"/>
          </a:xfrm>
          <a:prstGeom prst="rect">
            <a:avLst/>
          </a:prstGeom>
          <a:solidFill>
            <a:schemeClr val="accent1">
              <a:lumMod val="20000"/>
              <a:lumOff val="80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2000" kern="1200" dirty="0" smtClean="0">
                <a:solidFill>
                  <a:schemeClr val="tx1"/>
                </a:solidFill>
                <a:latin typeface="Arial" panose="020B0604020202020204" pitchFamily="34" charset="0"/>
                <a:ea typeface="+mn-ea"/>
                <a:cs typeface="Arial" panose="020B0604020202020204" pitchFamily="34" charset="0"/>
              </a:defRPr>
            </a:lvl1pPr>
          </a:lstStyle>
          <a:p>
            <a:pPr>
              <a:defRPr/>
            </a:pPr>
            <a:r>
              <a:rPr lang="en-US" dirty="0" smtClean="0"/>
              <a:t>photo/text/object</a:t>
            </a:r>
          </a:p>
        </p:txBody>
      </p:sp>
      <p:sp>
        <p:nvSpPr>
          <p:cNvPr id="8" name="Title 1"/>
          <p:cNvSpPr>
            <a:spLocks noGrp="1"/>
          </p:cNvSpPr>
          <p:nvPr>
            <p:ph type="title" hasCustomPrompt="1"/>
          </p:nvPr>
        </p:nvSpPr>
        <p:spPr>
          <a:xfrm>
            <a:off x="428633" y="457209"/>
            <a:ext cx="8286749" cy="631473"/>
          </a:xfrm>
          <a:prstGeom prst="rect">
            <a:avLst/>
          </a:prstGeom>
        </p:spPr>
        <p:txBody>
          <a:bodyPr/>
          <a:lstStyle>
            <a:lvl1pPr>
              <a:lnSpc>
                <a:spcPct val="90000"/>
              </a:lnSpc>
              <a:defRPr lang="en-US" dirty="0"/>
            </a:lvl1pPr>
          </a:lstStyle>
          <a:p>
            <a:r>
              <a:rPr lang="en-US" dirty="0" smtClean="0"/>
              <a:t>Click to edit master title style</a:t>
            </a:r>
            <a:endParaRPr lang="en-US" dirty="0"/>
          </a:p>
        </p:txBody>
      </p:sp>
      <p:pic>
        <p:nvPicPr>
          <p:cNvPr id="11" name="Picture 3" descr="C:\Users\E021545\Desktop\ODOT.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092825"/>
            <a:ext cx="9271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Picture Placeholder 13"/>
          <p:cNvSpPr>
            <a:spLocks noGrp="1"/>
          </p:cNvSpPr>
          <p:nvPr>
            <p:ph type="pic" sz="quarter" idx="15"/>
          </p:nvPr>
        </p:nvSpPr>
        <p:spPr>
          <a:xfrm>
            <a:off x="594887" y="1143000"/>
            <a:ext cx="3886200" cy="2362200"/>
          </a:xfrm>
        </p:spPr>
        <p:txBody>
          <a:bodyPr/>
          <a:lstStyle/>
          <a:p>
            <a:endParaRPr lang="en-US"/>
          </a:p>
        </p:txBody>
      </p:sp>
      <p:sp>
        <p:nvSpPr>
          <p:cNvPr id="15" name="Picture Placeholder 13"/>
          <p:cNvSpPr>
            <a:spLocks noGrp="1"/>
          </p:cNvSpPr>
          <p:nvPr>
            <p:ph type="pic" sz="quarter" idx="16"/>
          </p:nvPr>
        </p:nvSpPr>
        <p:spPr>
          <a:xfrm>
            <a:off x="4648200" y="1143000"/>
            <a:ext cx="3909869" cy="2362200"/>
          </a:xfrm>
        </p:spPr>
        <p:txBody>
          <a:bodyPr/>
          <a:lstStyle/>
          <a:p>
            <a:endParaRPr lang="en-US"/>
          </a:p>
        </p:txBody>
      </p:sp>
    </p:spTree>
    <p:extLst>
      <p:ext uri="{BB962C8B-B14F-4D97-AF65-F5344CB8AC3E}">
        <p14:creationId xmlns:p14="http://schemas.microsoft.com/office/powerpoint/2010/main" val="161058353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2">
            <a:lumMod val="75000"/>
          </a:schemeClr>
        </a:solidFill>
        <a:effectLst/>
      </p:bgPr>
    </p:bg>
    <p:spTree>
      <p:nvGrpSpPr>
        <p:cNvPr id="1" name=""/>
        <p:cNvGrpSpPr/>
        <p:nvPr/>
      </p:nvGrpSpPr>
      <p:grpSpPr>
        <a:xfrm>
          <a:off x="0" y="0"/>
          <a:ext cx="0" cy="0"/>
          <a:chOff x="0" y="0"/>
          <a:chExt cx="0" cy="0"/>
        </a:xfrm>
      </p:grpSpPr>
      <p:sp>
        <p:nvSpPr>
          <p:cNvPr id="4" name="Rectangle 3"/>
          <p:cNvSpPr/>
          <p:nvPr userDrawn="1"/>
        </p:nvSpPr>
        <p:spPr>
          <a:xfrm>
            <a:off x="0" y="5867400"/>
            <a:ext cx="1143000" cy="914400"/>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hasCustomPrompt="1"/>
          </p:nvPr>
        </p:nvSpPr>
        <p:spPr>
          <a:xfrm>
            <a:off x="722313" y="4406900"/>
            <a:ext cx="7772400" cy="1362075"/>
          </a:xfrm>
        </p:spPr>
        <p:txBody>
          <a:bodyPr anchor="t">
            <a:noAutofit/>
          </a:bodyPr>
          <a:lstStyle>
            <a:lvl1pPr algn="l">
              <a:defRPr sz="3600" b="0" cap="none" baseline="0">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4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5" name="Slide Number Placeholder 2"/>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E910D792-C0AE-4E50-A4F2-E451F87C23D1}" type="slidenum">
              <a:rPr lang="en-US" smtClean="0"/>
              <a:pPr/>
              <a:t>‹#›</a:t>
            </a:fld>
            <a:endParaRPr lang="en-US"/>
          </a:p>
        </p:txBody>
      </p:sp>
    </p:spTree>
    <p:extLst>
      <p:ext uri="{BB962C8B-B14F-4D97-AF65-F5344CB8AC3E}">
        <p14:creationId xmlns:p14="http://schemas.microsoft.com/office/powerpoint/2010/main" val="65355973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5" name="Rectangle 4"/>
          <p:cNvSpPr/>
          <p:nvPr userDrawn="1"/>
        </p:nvSpPr>
        <p:spPr>
          <a:xfrm>
            <a:off x="6096000" y="2286000"/>
            <a:ext cx="2667000" cy="2362200"/>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solidFill>
            </a:endParaRPr>
          </a:p>
        </p:txBody>
      </p:sp>
      <p:sp>
        <p:nvSpPr>
          <p:cNvPr id="6" name="Rectangle 5"/>
          <p:cNvSpPr/>
          <p:nvPr userDrawn="1"/>
        </p:nvSpPr>
        <p:spPr>
          <a:xfrm>
            <a:off x="3200400" y="2286000"/>
            <a:ext cx="2667000" cy="2362200"/>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userDrawn="1"/>
        </p:nvSpPr>
        <p:spPr>
          <a:xfrm>
            <a:off x="381000" y="2286000"/>
            <a:ext cx="2667000" cy="2362200"/>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Text Placeholder 3"/>
          <p:cNvSpPr>
            <a:spLocks noGrp="1"/>
          </p:cNvSpPr>
          <p:nvPr>
            <p:ph type="body" sz="quarter" idx="15" hasCustomPrompt="1"/>
          </p:nvPr>
        </p:nvSpPr>
        <p:spPr>
          <a:xfrm>
            <a:off x="457200" y="2362200"/>
            <a:ext cx="2514600" cy="2209800"/>
          </a:xfrm>
        </p:spPr>
        <p:txBody>
          <a:bodyPr/>
          <a:lstStyle>
            <a:lvl1pPr marL="0" indent="0" algn="ctr">
              <a:buNone/>
              <a:defRPr sz="2400" baseline="0">
                <a:solidFill>
                  <a:schemeClr val="bg1"/>
                </a:solidFill>
                <a:latin typeface="Arial" panose="020B0604020202020204" pitchFamily="34" charset="0"/>
                <a:cs typeface="Arial" panose="020B0604020202020204" pitchFamily="34" charset="0"/>
              </a:defRPr>
            </a:lvl1pPr>
          </a:lstStyle>
          <a:p>
            <a:pPr lvl="0"/>
            <a:r>
              <a:rPr lang="en-US" dirty="0" smtClean="0"/>
              <a:t>Click to edit master text styles</a:t>
            </a:r>
          </a:p>
        </p:txBody>
      </p:sp>
      <p:sp>
        <p:nvSpPr>
          <p:cNvPr id="10" name="Text Placeholder 3"/>
          <p:cNvSpPr>
            <a:spLocks noGrp="1"/>
          </p:cNvSpPr>
          <p:nvPr>
            <p:ph type="body" sz="quarter" idx="16" hasCustomPrompt="1"/>
          </p:nvPr>
        </p:nvSpPr>
        <p:spPr>
          <a:xfrm>
            <a:off x="3276600" y="2362200"/>
            <a:ext cx="2514600" cy="2209800"/>
          </a:xfrm>
        </p:spPr>
        <p:txBody>
          <a:bodyPr/>
          <a:lstStyle>
            <a:lvl1pPr marL="0" indent="0" algn="ctr">
              <a:buNone/>
              <a:defRPr lang="en-US" sz="2400" kern="1200" baseline="0" dirty="0" smtClean="0">
                <a:solidFill>
                  <a:schemeClr val="bg1"/>
                </a:solidFill>
                <a:latin typeface="Arial" panose="020B0604020202020204" pitchFamily="34" charset="0"/>
                <a:ea typeface="Verdana" pitchFamily="34" charset="0"/>
                <a:cs typeface="Arial" panose="020B0604020202020204" pitchFamily="34" charset="0"/>
              </a:defRPr>
            </a:lvl1pPr>
          </a:lstStyle>
          <a:p>
            <a:pPr marL="0" lvl="0" indent="0" algn="ctr" rtl="0" eaLnBrk="0" fontAlgn="base" hangingPunct="0">
              <a:spcBef>
                <a:spcPct val="20000"/>
              </a:spcBef>
              <a:spcAft>
                <a:spcPct val="0"/>
              </a:spcAft>
              <a:buFont typeface="Arial" panose="020B0604020202020204" pitchFamily="34" charset="0"/>
              <a:buNone/>
            </a:pPr>
            <a:r>
              <a:rPr lang="en-US" dirty="0" smtClean="0"/>
              <a:t>Click to edit master text styles</a:t>
            </a:r>
          </a:p>
        </p:txBody>
      </p:sp>
      <p:sp>
        <p:nvSpPr>
          <p:cNvPr id="12" name="Text Placeholder 3"/>
          <p:cNvSpPr>
            <a:spLocks noGrp="1"/>
          </p:cNvSpPr>
          <p:nvPr>
            <p:ph type="body" sz="quarter" idx="17" hasCustomPrompt="1"/>
          </p:nvPr>
        </p:nvSpPr>
        <p:spPr>
          <a:xfrm>
            <a:off x="6172200" y="2362200"/>
            <a:ext cx="2514600" cy="2209800"/>
          </a:xfrm>
        </p:spPr>
        <p:txBody>
          <a:bodyPr/>
          <a:lstStyle>
            <a:lvl1pPr marL="0" indent="0" algn="ctr">
              <a:buNone/>
              <a:defRPr sz="2400" baseline="0">
                <a:solidFill>
                  <a:schemeClr val="bg1"/>
                </a:solidFill>
                <a:latin typeface="Arial" panose="020B0604020202020204" pitchFamily="34" charset="0"/>
                <a:cs typeface="Arial" panose="020B0604020202020204" pitchFamily="34" charset="0"/>
              </a:defRPr>
            </a:lvl1pPr>
          </a:lstStyle>
          <a:p>
            <a:pPr lvl="0"/>
            <a:r>
              <a:rPr lang="en-US" dirty="0" smtClean="0"/>
              <a:t>Click to edit master text styles</a:t>
            </a:r>
          </a:p>
        </p:txBody>
      </p:sp>
      <p:sp>
        <p:nvSpPr>
          <p:cNvPr id="8" name="Slide Number Placeholder 2"/>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10D792-C0AE-4E50-A4F2-E451F87C23D1}" type="slidenum">
              <a:rPr lang="en-US" smtClean="0"/>
              <a:t>‹#›</a:t>
            </a:fld>
            <a:endParaRPr lang="en-US"/>
          </a:p>
        </p:txBody>
      </p:sp>
    </p:spTree>
    <p:extLst>
      <p:ext uri="{BB962C8B-B14F-4D97-AF65-F5344CB8AC3E}">
        <p14:creationId xmlns:p14="http://schemas.microsoft.com/office/powerpoint/2010/main" val="259246384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5" name="Picture Placeholder 4"/>
          <p:cNvSpPr>
            <a:spLocks noGrp="1"/>
          </p:cNvSpPr>
          <p:nvPr>
            <p:ph type="pic" sz="quarter" idx="20"/>
          </p:nvPr>
        </p:nvSpPr>
        <p:spPr>
          <a:xfrm>
            <a:off x="6172200" y="1600200"/>
            <a:ext cx="2514600" cy="2438400"/>
          </a:xfrm>
        </p:spPr>
        <p:txBody>
          <a:bodyPr/>
          <a:lstStyle/>
          <a:p>
            <a:endParaRPr lang="en-US"/>
          </a:p>
        </p:txBody>
      </p:sp>
      <p:sp>
        <p:nvSpPr>
          <p:cNvPr id="5" name="Picture Placeholder 4"/>
          <p:cNvSpPr>
            <a:spLocks noGrp="1"/>
          </p:cNvSpPr>
          <p:nvPr>
            <p:ph type="pic" sz="quarter" idx="18"/>
          </p:nvPr>
        </p:nvSpPr>
        <p:spPr>
          <a:xfrm>
            <a:off x="457200" y="1600200"/>
            <a:ext cx="2514600" cy="2438400"/>
          </a:xfrm>
        </p:spPr>
        <p:txBody>
          <a:bodyPr/>
          <a:lstStyle/>
          <a:p>
            <a:endParaRPr lang="en-US"/>
          </a:p>
        </p:txBody>
      </p:sp>
      <p:sp>
        <p:nvSpPr>
          <p:cNvPr id="2" name="Title 1"/>
          <p:cNvSpPr>
            <a:spLocks noGrp="1"/>
          </p:cNvSpPr>
          <p:nvPr>
            <p:ph type="title" hasCustomPrompt="1"/>
          </p:nvPr>
        </p:nvSpPr>
        <p:spPr>
          <a:xfrm>
            <a:off x="457200" y="274638"/>
            <a:ext cx="8229600" cy="563562"/>
          </a:xfrm>
        </p:spPr>
        <p:txBody>
          <a:bodyPr>
            <a:normAutofit/>
          </a:bodyPr>
          <a:lstStyle>
            <a:lvl1pPr algn="l">
              <a:defRPr sz="2800" b="1">
                <a:effectLst/>
              </a:defRPr>
            </a:lvl1pPr>
          </a:lstStyle>
          <a:p>
            <a:r>
              <a:rPr lang="en-US" dirty="0" smtClean="0"/>
              <a:t>Click to edit master title style</a:t>
            </a:r>
            <a:endParaRPr lang="en-US" dirty="0"/>
          </a:p>
        </p:txBody>
      </p:sp>
      <p:sp>
        <p:nvSpPr>
          <p:cNvPr id="11" name="Text Placeholder 10"/>
          <p:cNvSpPr>
            <a:spLocks noGrp="1"/>
          </p:cNvSpPr>
          <p:nvPr>
            <p:ph type="body" sz="quarter" idx="10" hasCustomPrompt="1"/>
          </p:nvPr>
        </p:nvSpPr>
        <p:spPr>
          <a:xfrm>
            <a:off x="457200" y="762000"/>
            <a:ext cx="8229600" cy="457200"/>
          </a:xfrm>
        </p:spPr>
        <p:txBody>
          <a:bodyPr>
            <a:noAutofit/>
          </a:bodyPr>
          <a:lstStyle>
            <a:lvl1pPr marL="0" indent="0">
              <a:buNone/>
              <a:defRPr sz="2400" b="0" baseline="0"/>
            </a:lvl1pPr>
          </a:lstStyle>
          <a:p>
            <a:pPr lvl="0"/>
            <a:r>
              <a:rPr lang="en-US" dirty="0" smtClean="0"/>
              <a:t>Click to edit master text styles</a:t>
            </a:r>
          </a:p>
        </p:txBody>
      </p:sp>
      <p:sp>
        <p:nvSpPr>
          <p:cNvPr id="4" name="Text Placeholder 3"/>
          <p:cNvSpPr>
            <a:spLocks noGrp="1"/>
          </p:cNvSpPr>
          <p:nvPr>
            <p:ph type="body" sz="quarter" idx="15"/>
          </p:nvPr>
        </p:nvSpPr>
        <p:spPr>
          <a:xfrm>
            <a:off x="457200" y="4038600"/>
            <a:ext cx="2514600" cy="1752600"/>
          </a:xfrm>
        </p:spPr>
        <p:txBody>
          <a:bodyPr/>
          <a:lstStyle>
            <a:lvl1pPr marL="0" indent="0">
              <a:buNone/>
              <a:defRPr sz="2400"/>
            </a:lvl1pPr>
          </a:lstStyle>
          <a:p>
            <a:pPr lvl="0"/>
            <a:r>
              <a:rPr lang="en-US" dirty="0" smtClean="0"/>
              <a:t>Click to edit</a:t>
            </a:r>
          </a:p>
        </p:txBody>
      </p:sp>
      <p:sp>
        <p:nvSpPr>
          <p:cNvPr id="10" name="Text Placeholder 3"/>
          <p:cNvSpPr>
            <a:spLocks noGrp="1"/>
          </p:cNvSpPr>
          <p:nvPr>
            <p:ph type="body" sz="quarter" idx="16"/>
          </p:nvPr>
        </p:nvSpPr>
        <p:spPr>
          <a:xfrm>
            <a:off x="3352800" y="4038600"/>
            <a:ext cx="2514600" cy="1752600"/>
          </a:xfrm>
        </p:spPr>
        <p:txBody>
          <a:bodyPr/>
          <a:lstStyle>
            <a:lvl1pPr marL="0" indent="0">
              <a:buNone/>
              <a:defRPr sz="2400"/>
            </a:lvl1pPr>
          </a:lstStyle>
          <a:p>
            <a:pPr lvl="0"/>
            <a:r>
              <a:rPr lang="en-US" dirty="0" smtClean="0"/>
              <a:t>Click to edit</a:t>
            </a:r>
          </a:p>
        </p:txBody>
      </p:sp>
      <p:sp>
        <p:nvSpPr>
          <p:cNvPr id="12" name="Text Placeholder 3"/>
          <p:cNvSpPr>
            <a:spLocks noGrp="1"/>
          </p:cNvSpPr>
          <p:nvPr>
            <p:ph type="body" sz="quarter" idx="17"/>
          </p:nvPr>
        </p:nvSpPr>
        <p:spPr>
          <a:xfrm>
            <a:off x="6172200" y="4038600"/>
            <a:ext cx="2514600" cy="1752600"/>
          </a:xfrm>
        </p:spPr>
        <p:txBody>
          <a:bodyPr/>
          <a:lstStyle>
            <a:lvl1pPr marL="0" indent="0">
              <a:buNone/>
              <a:defRPr sz="2400"/>
            </a:lvl1pPr>
          </a:lstStyle>
          <a:p>
            <a:pPr lvl="0"/>
            <a:r>
              <a:rPr lang="en-US" dirty="0" smtClean="0"/>
              <a:t>Click to edit</a:t>
            </a:r>
          </a:p>
        </p:txBody>
      </p:sp>
      <p:sp>
        <p:nvSpPr>
          <p:cNvPr id="13" name="Slide Number Placeholder 2"/>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10D792-C0AE-4E50-A4F2-E451F87C23D1}" type="slidenum">
              <a:rPr lang="en-US" smtClean="0"/>
              <a:t>‹#›</a:t>
            </a:fld>
            <a:endParaRPr lang="en-US"/>
          </a:p>
        </p:txBody>
      </p:sp>
      <p:sp>
        <p:nvSpPr>
          <p:cNvPr id="14" name="Picture Placeholder 4"/>
          <p:cNvSpPr>
            <a:spLocks noGrp="1"/>
          </p:cNvSpPr>
          <p:nvPr>
            <p:ph type="pic" sz="quarter" idx="19"/>
          </p:nvPr>
        </p:nvSpPr>
        <p:spPr>
          <a:xfrm>
            <a:off x="3352800" y="1600200"/>
            <a:ext cx="2514600" cy="2438400"/>
          </a:xfrm>
        </p:spPr>
        <p:txBody>
          <a:bodyPr/>
          <a:lstStyle/>
          <a:p>
            <a:endParaRPr lang="en-US" dirty="0"/>
          </a:p>
        </p:txBody>
      </p:sp>
    </p:spTree>
    <p:extLst>
      <p:ext uri="{BB962C8B-B14F-4D97-AF65-F5344CB8AC3E}">
        <p14:creationId xmlns:p14="http://schemas.microsoft.com/office/powerpoint/2010/main" val="315620961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p:cNvSpPr/>
          <p:nvPr userDrawn="1"/>
        </p:nvSpPr>
        <p:spPr>
          <a:xfrm>
            <a:off x="6172200" y="2590800"/>
            <a:ext cx="2514600" cy="2362200"/>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solidFill>
            </a:endParaRPr>
          </a:p>
        </p:txBody>
      </p:sp>
      <p:sp>
        <p:nvSpPr>
          <p:cNvPr id="8" name="Rectangle 7"/>
          <p:cNvSpPr/>
          <p:nvPr userDrawn="1"/>
        </p:nvSpPr>
        <p:spPr>
          <a:xfrm>
            <a:off x="3276600" y="2590800"/>
            <a:ext cx="2514600" cy="2362200"/>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userDrawn="1"/>
        </p:nvSpPr>
        <p:spPr>
          <a:xfrm>
            <a:off x="457200" y="2590800"/>
            <a:ext cx="2514600" cy="2362200"/>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hasCustomPrompt="1"/>
          </p:nvPr>
        </p:nvSpPr>
        <p:spPr>
          <a:xfrm>
            <a:off x="457200" y="274638"/>
            <a:ext cx="8229600" cy="563562"/>
          </a:xfrm>
        </p:spPr>
        <p:txBody>
          <a:bodyPr>
            <a:noAutofit/>
          </a:bodyPr>
          <a:lstStyle>
            <a:lvl1pPr algn="l">
              <a:defRPr sz="2800" b="1">
                <a:effectLst/>
              </a:defRPr>
            </a:lvl1pPr>
          </a:lstStyle>
          <a:p>
            <a:r>
              <a:rPr lang="en-US" dirty="0" smtClean="0"/>
              <a:t>Click to edit master title style</a:t>
            </a:r>
            <a:endParaRPr lang="en-US" dirty="0"/>
          </a:p>
        </p:txBody>
      </p:sp>
      <p:sp>
        <p:nvSpPr>
          <p:cNvPr id="11" name="Text Placeholder 10"/>
          <p:cNvSpPr>
            <a:spLocks noGrp="1"/>
          </p:cNvSpPr>
          <p:nvPr>
            <p:ph type="body" sz="quarter" idx="10" hasCustomPrompt="1"/>
          </p:nvPr>
        </p:nvSpPr>
        <p:spPr>
          <a:xfrm>
            <a:off x="457200" y="762000"/>
            <a:ext cx="8229600" cy="457200"/>
          </a:xfrm>
        </p:spPr>
        <p:txBody>
          <a:bodyPr>
            <a:noAutofit/>
          </a:bodyPr>
          <a:lstStyle>
            <a:lvl1pPr marL="0" indent="0">
              <a:buNone/>
              <a:defRPr sz="2400" baseline="0"/>
            </a:lvl1pPr>
          </a:lstStyle>
          <a:p>
            <a:pPr lvl="0"/>
            <a:r>
              <a:rPr lang="en-US" dirty="0" smtClean="0"/>
              <a:t>Click to edit master text styles</a:t>
            </a:r>
          </a:p>
        </p:txBody>
      </p:sp>
      <p:sp>
        <p:nvSpPr>
          <p:cNvPr id="4" name="Text Placeholder 3"/>
          <p:cNvSpPr>
            <a:spLocks noGrp="1"/>
          </p:cNvSpPr>
          <p:nvPr>
            <p:ph type="body" sz="quarter" idx="15"/>
          </p:nvPr>
        </p:nvSpPr>
        <p:spPr>
          <a:xfrm>
            <a:off x="533400" y="2667000"/>
            <a:ext cx="2362200" cy="2209800"/>
          </a:xfrm>
        </p:spPr>
        <p:txBody>
          <a:bodyPr/>
          <a:lstStyle>
            <a:lvl1pPr marL="0" indent="0">
              <a:buNone/>
              <a:defRPr sz="2400">
                <a:solidFill>
                  <a:schemeClr val="bg1"/>
                </a:solidFill>
                <a:latin typeface="Arial" panose="020B0604020202020204" pitchFamily="34" charset="0"/>
                <a:cs typeface="Arial" panose="020B0604020202020204" pitchFamily="34" charset="0"/>
              </a:defRPr>
            </a:lvl1pPr>
          </a:lstStyle>
          <a:p>
            <a:pPr lvl="0"/>
            <a:r>
              <a:rPr lang="en-US" dirty="0" smtClean="0"/>
              <a:t>Click to edit</a:t>
            </a:r>
          </a:p>
        </p:txBody>
      </p:sp>
      <p:sp>
        <p:nvSpPr>
          <p:cNvPr id="10" name="Text Placeholder 3"/>
          <p:cNvSpPr>
            <a:spLocks noGrp="1"/>
          </p:cNvSpPr>
          <p:nvPr>
            <p:ph type="body" sz="quarter" idx="16"/>
          </p:nvPr>
        </p:nvSpPr>
        <p:spPr>
          <a:xfrm>
            <a:off x="3352800" y="2667000"/>
            <a:ext cx="2362200" cy="2209800"/>
          </a:xfrm>
        </p:spPr>
        <p:txBody>
          <a:bodyPr/>
          <a:lstStyle>
            <a:lvl1pPr marL="0" indent="0">
              <a:buNone/>
              <a:defRPr sz="2400">
                <a:solidFill>
                  <a:schemeClr val="bg1"/>
                </a:solidFill>
                <a:latin typeface="Arial" panose="020B0604020202020204" pitchFamily="34" charset="0"/>
                <a:cs typeface="Arial" panose="020B0604020202020204" pitchFamily="34" charset="0"/>
              </a:defRPr>
            </a:lvl1pPr>
          </a:lstStyle>
          <a:p>
            <a:pPr lvl="0"/>
            <a:r>
              <a:rPr lang="en-US" dirty="0" smtClean="0"/>
              <a:t>Click to edit</a:t>
            </a:r>
          </a:p>
        </p:txBody>
      </p:sp>
      <p:sp>
        <p:nvSpPr>
          <p:cNvPr id="12" name="Text Placeholder 3"/>
          <p:cNvSpPr>
            <a:spLocks noGrp="1"/>
          </p:cNvSpPr>
          <p:nvPr>
            <p:ph type="body" sz="quarter" idx="17"/>
          </p:nvPr>
        </p:nvSpPr>
        <p:spPr>
          <a:xfrm>
            <a:off x="6248400" y="2667000"/>
            <a:ext cx="2362200" cy="2209800"/>
          </a:xfrm>
        </p:spPr>
        <p:txBody>
          <a:bodyPr/>
          <a:lstStyle>
            <a:lvl1pPr marL="0" indent="0">
              <a:buNone/>
              <a:defRPr sz="2400">
                <a:solidFill>
                  <a:schemeClr val="bg1"/>
                </a:solidFill>
                <a:latin typeface="Arial" panose="020B0604020202020204" pitchFamily="34" charset="0"/>
                <a:cs typeface="Arial" panose="020B0604020202020204" pitchFamily="34" charset="0"/>
              </a:defRPr>
            </a:lvl1pPr>
          </a:lstStyle>
          <a:p>
            <a:pPr lvl="0"/>
            <a:r>
              <a:rPr lang="en-US" dirty="0" smtClean="0"/>
              <a:t>Click to edit</a:t>
            </a:r>
          </a:p>
        </p:txBody>
      </p:sp>
      <p:sp>
        <p:nvSpPr>
          <p:cNvPr id="13" name="Slide Number Placeholder 2"/>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10D792-C0AE-4E50-A4F2-E451F87C23D1}" type="slidenum">
              <a:rPr lang="en-US" smtClean="0"/>
              <a:t>‹#›</a:t>
            </a:fld>
            <a:endParaRPr lang="en-US"/>
          </a:p>
        </p:txBody>
      </p:sp>
    </p:spTree>
    <p:extLst>
      <p:ext uri="{BB962C8B-B14F-4D97-AF65-F5344CB8AC3E}">
        <p14:creationId xmlns:p14="http://schemas.microsoft.com/office/powerpoint/2010/main" val="172339118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nel photo on left, title and content">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0" y="0"/>
            <a:ext cx="9144000" cy="2743200"/>
          </a:xfrm>
        </p:spPr>
        <p:txBody>
          <a:bodyPr/>
          <a:lstStyle/>
          <a:p>
            <a:endParaRPr lang="en-US"/>
          </a:p>
        </p:txBody>
      </p:sp>
      <p:sp>
        <p:nvSpPr>
          <p:cNvPr id="3" name="Slide Number Placeholder 2"/>
          <p:cNvSpPr>
            <a:spLocks noGrp="1"/>
          </p:cNvSpPr>
          <p:nvPr>
            <p:ph type="sldNum" sz="quarter" idx="10"/>
          </p:nvPr>
        </p:nvSpPr>
        <p:spPr/>
        <p:txBody>
          <a:bodyPr/>
          <a:lstStyle/>
          <a:p>
            <a:pPr defTabSz="456758" fontAlgn="auto">
              <a:spcBef>
                <a:spcPts val="0"/>
              </a:spcBef>
              <a:spcAft>
                <a:spcPts val="0"/>
              </a:spcAft>
            </a:pPr>
            <a:fld id="{F3C03C5D-6A7C-2442-8685-B16D7D0DC519}" type="slidenum">
              <a:rPr lang="en-US" smtClean="0">
                <a:solidFill>
                  <a:prstClr val="black">
                    <a:tint val="75000"/>
                  </a:prstClr>
                </a:solidFill>
              </a:rPr>
              <a:pPr defTabSz="456758" fontAlgn="auto">
                <a:spcBef>
                  <a:spcPts val="0"/>
                </a:spcBef>
                <a:spcAft>
                  <a:spcPts val="0"/>
                </a:spcAft>
              </a:pPr>
              <a:t>‹#›</a:t>
            </a:fld>
            <a:endParaRPr lang="en-US" dirty="0">
              <a:solidFill>
                <a:prstClr val="black">
                  <a:tint val="75000"/>
                </a:prstClr>
              </a:solidFill>
            </a:endParaRPr>
          </a:p>
        </p:txBody>
      </p:sp>
      <p:sp>
        <p:nvSpPr>
          <p:cNvPr id="5" name="Title 1"/>
          <p:cNvSpPr>
            <a:spLocks noGrp="1"/>
          </p:cNvSpPr>
          <p:nvPr>
            <p:ph type="title" hasCustomPrompt="1"/>
          </p:nvPr>
        </p:nvSpPr>
        <p:spPr>
          <a:xfrm>
            <a:off x="914401" y="2971800"/>
            <a:ext cx="8077200" cy="329219"/>
          </a:xfrm>
          <a:prstGeom prst="rect">
            <a:avLst/>
          </a:prstGeom>
        </p:spPr>
        <p:txBody>
          <a:bodyPr/>
          <a:lstStyle>
            <a:lvl1pPr>
              <a:defRPr sz="2800" b="1" baseline="0">
                <a:solidFill>
                  <a:schemeClr val="tx1"/>
                </a:solidFill>
                <a:latin typeface="Century Gothic" panose="020B0502020202020204" pitchFamily="34" charset="0"/>
              </a:defRPr>
            </a:lvl1pPr>
          </a:lstStyle>
          <a:p>
            <a:r>
              <a:rPr lang="en-US" dirty="0" smtClean="0"/>
              <a:t>Click to add title</a:t>
            </a:r>
            <a:endParaRPr lang="en-US" dirty="0"/>
          </a:p>
        </p:txBody>
      </p:sp>
      <p:sp>
        <p:nvSpPr>
          <p:cNvPr id="6" name="Text Placeholder 8"/>
          <p:cNvSpPr>
            <a:spLocks noGrp="1"/>
          </p:cNvSpPr>
          <p:nvPr>
            <p:ph type="body" sz="quarter" idx="13" hasCustomPrompt="1"/>
          </p:nvPr>
        </p:nvSpPr>
        <p:spPr>
          <a:xfrm>
            <a:off x="914400" y="3350369"/>
            <a:ext cx="7998285" cy="376237"/>
          </a:xfrm>
          <a:prstGeom prst="rect">
            <a:avLst/>
          </a:prstGeom>
        </p:spPr>
        <p:txBody>
          <a:bodyPr/>
          <a:lstStyle>
            <a:lvl1pPr marL="0" marR="0" indent="0" algn="l" defTabSz="456758" rtl="0" eaLnBrk="1" fontAlgn="auto" latinLnBrk="0" hangingPunct="1">
              <a:lnSpc>
                <a:spcPct val="100000"/>
              </a:lnSpc>
              <a:spcBef>
                <a:spcPct val="0"/>
              </a:spcBef>
              <a:spcAft>
                <a:spcPts val="0"/>
              </a:spcAft>
              <a:buClrTx/>
              <a:buSzTx/>
              <a:buFontTx/>
              <a:buNone/>
              <a:tabLst/>
              <a:defRPr kumimoji="0" lang="en-US" sz="2400" b="0" i="0" u="none" strike="noStrike" kern="1200" cap="none" spc="0" normalizeH="0" baseline="0" noProof="0">
                <a:ln>
                  <a:noFill/>
                </a:ln>
                <a:solidFill>
                  <a:schemeClr val="tx1"/>
                </a:solidFill>
                <a:effectLst/>
                <a:uLnTx/>
                <a:uFillTx/>
                <a:latin typeface="Century Gothic" panose="020B0502020202020204" pitchFamily="34" charset="0"/>
                <a:cs typeface="Century Gothic" panose="020B0502020202020204" pitchFamily="34" charset="0"/>
              </a:defRPr>
            </a:lvl1pPr>
          </a:lstStyle>
          <a:p>
            <a:pPr lvl="0"/>
            <a:r>
              <a:rPr lang="en-US" dirty="0" smtClean="0"/>
              <a:t>If necessary, enter secondary title </a:t>
            </a:r>
          </a:p>
        </p:txBody>
      </p:sp>
    </p:spTree>
    <p:extLst>
      <p:ext uri="{BB962C8B-B14F-4D97-AF65-F5344CB8AC3E}">
        <p14:creationId xmlns:p14="http://schemas.microsoft.com/office/powerpoint/2010/main" val="289117508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Avoid second level bullets.</a:t>
            </a:r>
          </a:p>
          <a:p>
            <a:pPr lvl="1"/>
            <a:r>
              <a:rPr lang="en-US" dirty="0" smtClean="0"/>
              <a:t>Move to the notes instead.</a:t>
            </a:r>
          </a:p>
        </p:txBody>
      </p:sp>
      <p:pic>
        <p:nvPicPr>
          <p:cNvPr id="2052" name="Picture 3" descr="C:\Users\E021545\Desktop\ODOT.png"/>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0" y="6092825"/>
            <a:ext cx="9271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10D792-C0AE-4E50-A4F2-E451F87C23D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61" r:id="rId1"/>
    <p:sldLayoutId id="2147483862" r:id="rId2"/>
    <p:sldLayoutId id="2147483967" r:id="rId3"/>
    <p:sldLayoutId id="2147483964" r:id="rId4"/>
    <p:sldLayoutId id="2147483863" r:id="rId5"/>
    <p:sldLayoutId id="2147483864" r:id="rId6"/>
    <p:sldLayoutId id="2147483857" r:id="rId7"/>
    <p:sldLayoutId id="2147483865" r:id="rId8"/>
    <p:sldLayoutId id="2147483962" r:id="rId9"/>
    <p:sldLayoutId id="2147483968" r:id="rId10"/>
    <p:sldLayoutId id="2147483965" r:id="rId11"/>
    <p:sldLayoutId id="2147483859" r:id="rId12"/>
    <p:sldLayoutId id="2147483963" r:id="rId13"/>
    <p:sldLayoutId id="2147483966" r:id="rId14"/>
    <p:sldLayoutId id="2147483960" r:id="rId15"/>
    <p:sldLayoutId id="2147483961" r:id="rId16"/>
    <p:sldLayoutId id="2147483854" r:id="rId17"/>
    <p:sldLayoutId id="2147483855" r:id="rId18"/>
    <p:sldLayoutId id="2147483858" r:id="rId19"/>
  </p:sldLayoutIdLst>
  <p:timing>
    <p:tnLst>
      <p:par>
        <p:cTn id="1" dur="indefinite" restart="never" nodeType="tmRoot"/>
      </p:par>
    </p:tnLst>
  </p:timing>
  <p:hf hdr="0" ftr="0" dt="0"/>
  <p:txStyles>
    <p:titleStyle>
      <a:lvl1pPr algn="l" rtl="0" eaLnBrk="0" fontAlgn="base" hangingPunct="0">
        <a:spcBef>
          <a:spcPct val="0"/>
        </a:spcBef>
        <a:spcAft>
          <a:spcPct val="0"/>
        </a:spcAft>
        <a:defRPr lang="en-US" sz="2800" b="1" i="0" kern="1200" dirty="0">
          <a:solidFill>
            <a:schemeClr val="tx1"/>
          </a:solidFill>
          <a:effectLst/>
          <a:latin typeface="Century Gothic" panose="020B0502020202020204" pitchFamily="34" charset="0"/>
          <a:ea typeface="+mj-ea"/>
          <a:cs typeface="+mj-cs"/>
        </a:defRPr>
      </a:lvl1pPr>
      <a:lvl2pPr algn="ctr" rtl="0" eaLnBrk="0" fontAlgn="base" hangingPunct="0">
        <a:spcBef>
          <a:spcPct val="0"/>
        </a:spcBef>
        <a:spcAft>
          <a:spcPct val="0"/>
        </a:spcAft>
        <a:defRPr sz="3200" b="1" i="1">
          <a:solidFill>
            <a:schemeClr val="tx1"/>
          </a:solidFill>
          <a:latin typeface="Georgia" pitchFamily="18" charset="0"/>
        </a:defRPr>
      </a:lvl2pPr>
      <a:lvl3pPr algn="ctr" rtl="0" eaLnBrk="0" fontAlgn="base" hangingPunct="0">
        <a:spcBef>
          <a:spcPct val="0"/>
        </a:spcBef>
        <a:spcAft>
          <a:spcPct val="0"/>
        </a:spcAft>
        <a:defRPr sz="3200" b="1" i="1">
          <a:solidFill>
            <a:schemeClr val="tx1"/>
          </a:solidFill>
          <a:latin typeface="Georgia" pitchFamily="18" charset="0"/>
        </a:defRPr>
      </a:lvl3pPr>
      <a:lvl4pPr algn="ctr" rtl="0" eaLnBrk="0" fontAlgn="base" hangingPunct="0">
        <a:spcBef>
          <a:spcPct val="0"/>
        </a:spcBef>
        <a:spcAft>
          <a:spcPct val="0"/>
        </a:spcAft>
        <a:defRPr sz="3200" b="1" i="1">
          <a:solidFill>
            <a:schemeClr val="tx1"/>
          </a:solidFill>
          <a:latin typeface="Georgia" pitchFamily="18" charset="0"/>
        </a:defRPr>
      </a:lvl4pPr>
      <a:lvl5pPr algn="ctr" rtl="0" eaLnBrk="0" fontAlgn="base" hangingPunct="0">
        <a:spcBef>
          <a:spcPct val="0"/>
        </a:spcBef>
        <a:spcAft>
          <a:spcPct val="0"/>
        </a:spcAft>
        <a:defRPr sz="3200" b="1" i="1">
          <a:solidFill>
            <a:schemeClr val="tx1"/>
          </a:solidFill>
          <a:latin typeface="Georgia" pitchFamily="18" charset="0"/>
        </a:defRPr>
      </a:lvl5pPr>
      <a:lvl6pPr marL="457200" algn="ctr" rtl="0" fontAlgn="base">
        <a:spcBef>
          <a:spcPct val="0"/>
        </a:spcBef>
        <a:spcAft>
          <a:spcPct val="0"/>
        </a:spcAft>
        <a:defRPr sz="3200" b="1" i="1">
          <a:solidFill>
            <a:schemeClr val="tx1"/>
          </a:solidFill>
          <a:latin typeface="Georgia" pitchFamily="18" charset="0"/>
        </a:defRPr>
      </a:lvl6pPr>
      <a:lvl7pPr marL="914400" algn="ctr" rtl="0" fontAlgn="base">
        <a:spcBef>
          <a:spcPct val="0"/>
        </a:spcBef>
        <a:spcAft>
          <a:spcPct val="0"/>
        </a:spcAft>
        <a:defRPr sz="3200" b="1" i="1">
          <a:solidFill>
            <a:schemeClr val="tx1"/>
          </a:solidFill>
          <a:latin typeface="Georgia" pitchFamily="18" charset="0"/>
        </a:defRPr>
      </a:lvl7pPr>
      <a:lvl8pPr marL="1371600" algn="ctr" rtl="0" fontAlgn="base">
        <a:spcBef>
          <a:spcPct val="0"/>
        </a:spcBef>
        <a:spcAft>
          <a:spcPct val="0"/>
        </a:spcAft>
        <a:defRPr sz="3200" b="1" i="1">
          <a:solidFill>
            <a:schemeClr val="tx1"/>
          </a:solidFill>
          <a:latin typeface="Georgia" pitchFamily="18" charset="0"/>
        </a:defRPr>
      </a:lvl8pPr>
      <a:lvl9pPr marL="1828800" algn="ctr" rtl="0" fontAlgn="base">
        <a:spcBef>
          <a:spcPct val="0"/>
        </a:spcBef>
        <a:spcAft>
          <a:spcPct val="0"/>
        </a:spcAft>
        <a:defRPr sz="3200" b="1" i="1">
          <a:solidFill>
            <a:schemeClr val="tx1"/>
          </a:solidFill>
          <a:latin typeface="Georgia"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lang="en-US" sz="2800" kern="1200" dirty="0">
          <a:solidFill>
            <a:schemeClr val="tx1"/>
          </a:solidFill>
          <a:latin typeface="Century Gothic" panose="020B0502020202020204" pitchFamily="34" charset="0"/>
          <a:ea typeface="Verdana" pitchFamily="34" charset="0"/>
          <a:cs typeface="Verdana" pitchFamily="34" charset="0"/>
        </a:defRPr>
      </a:lvl1pPr>
      <a:lvl2pPr marL="742950" indent="-285750" algn="l" rtl="0" eaLnBrk="0" fontAlgn="base" hangingPunct="0">
        <a:spcBef>
          <a:spcPct val="20000"/>
        </a:spcBef>
        <a:spcAft>
          <a:spcPct val="0"/>
        </a:spcAft>
        <a:buFont typeface="Arial" panose="020B0604020202020204" pitchFamily="34" charset="0"/>
        <a:buChar char="–"/>
        <a:defRPr lang="en-US" sz="2400" kern="1200" dirty="0">
          <a:solidFill>
            <a:schemeClr val="tx1"/>
          </a:solidFill>
          <a:latin typeface="Century Gothic" panose="020B0502020202020204" pitchFamily="34" charset="0"/>
          <a:ea typeface="Verdana" pitchFamily="34" charset="0"/>
          <a:cs typeface="Verdana" pitchFamily="34" charset="0"/>
        </a:defRPr>
      </a:lvl2pPr>
      <a:lvl3pPr marL="1143000" indent="-228600" algn="l" rtl="0" eaLnBrk="0" fontAlgn="base" hangingPunct="0">
        <a:spcBef>
          <a:spcPct val="20000"/>
        </a:spcBef>
        <a:spcAft>
          <a:spcPct val="0"/>
        </a:spcAft>
        <a:buFont typeface="Arial" panose="020B0604020202020204" pitchFamily="34" charset="0"/>
        <a:buChar char="•"/>
        <a:defRPr lang="en-US" sz="2800" kern="1200" dirty="0">
          <a:solidFill>
            <a:schemeClr val="tx1"/>
          </a:solidFill>
          <a:latin typeface="Verdana" pitchFamily="34" charset="0"/>
          <a:ea typeface="Verdana" pitchFamily="34" charset="0"/>
          <a:cs typeface="Verdana" pitchFamily="34" charset="0"/>
        </a:defRPr>
      </a:lvl3pPr>
      <a:lvl4pPr marL="1600200" indent="-228600" algn="l" rtl="0" eaLnBrk="0" fontAlgn="base" hangingPunct="0">
        <a:spcBef>
          <a:spcPct val="20000"/>
        </a:spcBef>
        <a:spcAft>
          <a:spcPct val="0"/>
        </a:spcAft>
        <a:buFont typeface="Arial" panose="020B0604020202020204" pitchFamily="34" charset="0"/>
        <a:buChar char="–"/>
        <a:defRPr lang="en-US" sz="2800" kern="1200" dirty="0">
          <a:solidFill>
            <a:schemeClr val="tx1"/>
          </a:solidFill>
          <a:latin typeface="Verdana" pitchFamily="34" charset="0"/>
          <a:ea typeface="Verdana" pitchFamily="34" charset="0"/>
          <a:cs typeface="Verdana" pitchFamily="34" charset="0"/>
        </a:defRPr>
      </a:lvl4pPr>
      <a:lvl5pPr marL="2057400" indent="-228600" algn="l" rtl="0" eaLnBrk="0" fontAlgn="base" hangingPunct="0">
        <a:spcBef>
          <a:spcPct val="20000"/>
        </a:spcBef>
        <a:spcAft>
          <a:spcPct val="0"/>
        </a:spcAft>
        <a:buFont typeface="Arial" panose="020B0604020202020204" pitchFamily="34" charset="0"/>
        <a:buChar char="»"/>
        <a:defRPr lang="en-US" sz="2800" kern="1200" dirty="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smtClean="0"/>
              <a:t>ODOT Region 4 2016 Chip Seals</a:t>
            </a:r>
            <a:endParaRPr lang="en-US" sz="4000" dirty="0"/>
          </a:p>
        </p:txBody>
      </p:sp>
      <p:sp>
        <p:nvSpPr>
          <p:cNvPr id="3" name="Subtitle 2"/>
          <p:cNvSpPr>
            <a:spLocks noGrp="1"/>
          </p:cNvSpPr>
          <p:nvPr>
            <p:ph type="subTitle" idx="1"/>
          </p:nvPr>
        </p:nvSpPr>
        <p:spPr/>
        <p:txBody>
          <a:bodyPr/>
          <a:lstStyle/>
          <a:p>
            <a:r>
              <a:rPr lang="en-US" sz="2400" dirty="0" smtClean="0"/>
              <a:t>High Volume, Contract</a:t>
            </a:r>
            <a:endParaRPr lang="en-US" sz="2400" dirty="0"/>
          </a:p>
        </p:txBody>
      </p:sp>
      <p:sp>
        <p:nvSpPr>
          <p:cNvPr id="9" name="Content Placeholder 8"/>
          <p:cNvSpPr>
            <a:spLocks noGrp="1"/>
          </p:cNvSpPr>
          <p:nvPr>
            <p:ph idx="11"/>
          </p:nvPr>
        </p:nvSpPr>
        <p:spPr/>
        <p:txBody>
          <a:bodyPr/>
          <a:lstStyle/>
          <a:p>
            <a:pPr>
              <a:defRPr/>
            </a:pPr>
            <a:r>
              <a:rPr lang="en-US" dirty="0" smtClean="0"/>
              <a:t>Aron </a:t>
            </a:r>
            <a:r>
              <a:rPr lang="en-US" dirty="0" err="1" smtClean="0"/>
              <a:t>Sturko</a:t>
            </a:r>
            <a:endParaRPr lang="en-US" dirty="0" smtClean="0"/>
          </a:p>
          <a:p>
            <a:pPr>
              <a:defRPr/>
            </a:pPr>
            <a:r>
              <a:rPr lang="en-US" dirty="0" smtClean="0"/>
              <a:t>The Dalles Construction Office</a:t>
            </a:r>
            <a:endParaRPr lang="en-US" dirty="0"/>
          </a:p>
        </p:txBody>
      </p:sp>
      <p:pic>
        <p:nvPicPr>
          <p:cNvPr id="5" name="Picture Placeholder 4"/>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0904" r="10904"/>
          <a:stretch>
            <a:fillRect/>
          </a:stretch>
        </p:blipFill>
        <p:spPr/>
      </p:pic>
    </p:spTree>
    <p:extLst>
      <p:ext uri="{BB962C8B-B14F-4D97-AF65-F5344CB8AC3E}">
        <p14:creationId xmlns:p14="http://schemas.microsoft.com/office/powerpoint/2010/main" val="42303223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1"/>
          </p:nvPr>
        </p:nvSpPr>
        <p:spPr/>
      </p:sp>
      <p:sp>
        <p:nvSpPr>
          <p:cNvPr id="3" name="Text Placeholder 2"/>
          <p:cNvSpPr>
            <a:spLocks noGrp="1"/>
          </p:cNvSpPr>
          <p:nvPr>
            <p:ph type="body" sz="quarter" idx="10"/>
          </p:nvPr>
        </p:nvSpPr>
        <p:spPr/>
        <p:txBody>
          <a:bodyPr/>
          <a:lstStyle/>
          <a:p>
            <a:endParaRPr lang="en-US"/>
          </a:p>
        </p:txBody>
      </p:sp>
      <p:sp>
        <p:nvSpPr>
          <p:cNvPr id="4" name="Slide Number Placeholder 3"/>
          <p:cNvSpPr>
            <a:spLocks noGrp="1"/>
          </p:cNvSpPr>
          <p:nvPr>
            <p:ph type="sldNum" sz="quarter" idx="4"/>
          </p:nvPr>
        </p:nvSpPr>
        <p:spPr/>
        <p:txBody>
          <a:bodyPr/>
          <a:lstStyle/>
          <a:p>
            <a:fld id="{E910D792-C0AE-4E50-A4F2-E451F87C23D1}" type="slidenum">
              <a:rPr lang="en-US" smtClean="0"/>
              <a:t>10</a:t>
            </a:fld>
            <a:endParaRPr lang="en-US"/>
          </a:p>
        </p:txBody>
      </p:sp>
      <p:pic>
        <p:nvPicPr>
          <p:cNvPr id="7170" name="Picture 2" descr="C:\Users\hwyr43m\Desktop\New folder\P12401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7"/>
            <a:ext cx="9144000" cy="6857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2455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1"/>
          </p:nvPr>
        </p:nvSpPr>
        <p:spPr/>
      </p:sp>
      <p:sp>
        <p:nvSpPr>
          <p:cNvPr id="3" name="Text Placeholder 2"/>
          <p:cNvSpPr>
            <a:spLocks noGrp="1"/>
          </p:cNvSpPr>
          <p:nvPr>
            <p:ph type="body" sz="quarter" idx="10"/>
          </p:nvPr>
        </p:nvSpPr>
        <p:spPr/>
        <p:txBody>
          <a:bodyPr/>
          <a:lstStyle/>
          <a:p>
            <a:endParaRPr lang="en-US"/>
          </a:p>
        </p:txBody>
      </p:sp>
      <p:sp>
        <p:nvSpPr>
          <p:cNvPr id="4" name="Slide Number Placeholder 3"/>
          <p:cNvSpPr>
            <a:spLocks noGrp="1"/>
          </p:cNvSpPr>
          <p:nvPr>
            <p:ph type="sldNum" sz="quarter" idx="4"/>
          </p:nvPr>
        </p:nvSpPr>
        <p:spPr/>
        <p:txBody>
          <a:bodyPr/>
          <a:lstStyle/>
          <a:p>
            <a:fld id="{E910D792-C0AE-4E50-A4F2-E451F87C23D1}" type="slidenum">
              <a:rPr lang="en-US" smtClean="0"/>
              <a:t>11</a:t>
            </a:fld>
            <a:endParaRPr lang="en-US"/>
          </a:p>
        </p:txBody>
      </p:sp>
      <p:pic>
        <p:nvPicPr>
          <p:cNvPr id="10242" name="Picture 2" descr="C:\Users\hwyr43m\Desktop\New folder\P12402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9525"/>
            <a:ext cx="9132230" cy="6848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4279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1"/>
          </p:nvPr>
        </p:nvSpPr>
        <p:spPr/>
      </p:sp>
      <p:sp>
        <p:nvSpPr>
          <p:cNvPr id="3" name="Text Placeholder 2"/>
          <p:cNvSpPr>
            <a:spLocks noGrp="1"/>
          </p:cNvSpPr>
          <p:nvPr>
            <p:ph type="body" sz="quarter" idx="10"/>
          </p:nvPr>
        </p:nvSpPr>
        <p:spPr/>
        <p:txBody>
          <a:bodyPr/>
          <a:lstStyle/>
          <a:p>
            <a:endParaRPr lang="en-US"/>
          </a:p>
        </p:txBody>
      </p:sp>
      <p:sp>
        <p:nvSpPr>
          <p:cNvPr id="4" name="Slide Number Placeholder 3"/>
          <p:cNvSpPr>
            <a:spLocks noGrp="1"/>
          </p:cNvSpPr>
          <p:nvPr>
            <p:ph type="sldNum" sz="quarter" idx="4"/>
          </p:nvPr>
        </p:nvSpPr>
        <p:spPr/>
        <p:txBody>
          <a:bodyPr/>
          <a:lstStyle/>
          <a:p>
            <a:fld id="{E910D792-C0AE-4E50-A4F2-E451F87C23D1}" type="slidenum">
              <a:rPr lang="en-US" smtClean="0"/>
              <a:t>12</a:t>
            </a:fld>
            <a:endParaRPr lang="en-US"/>
          </a:p>
        </p:txBody>
      </p:sp>
      <p:pic>
        <p:nvPicPr>
          <p:cNvPr id="2050" name="Picture 2" descr="C:\Users\hwyr43m\Desktop\New folder\P124019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088" y="-511175"/>
            <a:ext cx="10404476" cy="7802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40989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1"/>
          </p:nvPr>
        </p:nvSpPr>
        <p:spPr/>
      </p:sp>
      <p:sp>
        <p:nvSpPr>
          <p:cNvPr id="3" name="Text Placeholder 2"/>
          <p:cNvSpPr>
            <a:spLocks noGrp="1"/>
          </p:cNvSpPr>
          <p:nvPr>
            <p:ph type="body" sz="quarter" idx="10"/>
          </p:nvPr>
        </p:nvSpPr>
        <p:spPr/>
        <p:txBody>
          <a:bodyPr/>
          <a:lstStyle/>
          <a:p>
            <a:endParaRPr lang="en-US"/>
          </a:p>
        </p:txBody>
      </p:sp>
      <p:sp>
        <p:nvSpPr>
          <p:cNvPr id="4" name="Slide Number Placeholder 3"/>
          <p:cNvSpPr>
            <a:spLocks noGrp="1"/>
          </p:cNvSpPr>
          <p:nvPr>
            <p:ph type="sldNum" sz="quarter" idx="4"/>
          </p:nvPr>
        </p:nvSpPr>
        <p:spPr/>
        <p:txBody>
          <a:bodyPr/>
          <a:lstStyle/>
          <a:p>
            <a:fld id="{E910D792-C0AE-4E50-A4F2-E451F87C23D1}" type="slidenum">
              <a:rPr lang="en-US" smtClean="0"/>
              <a:t>13</a:t>
            </a:fld>
            <a:endParaRPr lang="en-US"/>
          </a:p>
        </p:txBody>
      </p:sp>
      <p:pic>
        <p:nvPicPr>
          <p:cNvPr id="11266" name="Picture 2" descr="C:\Users\hwyr43m\Desktop\New folder\P12405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4" y="0"/>
            <a:ext cx="9140696" cy="6854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9796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r>
              <a:rPr lang="en-US" sz="3600" dirty="0" smtClean="0"/>
              <a:t>US97</a:t>
            </a:r>
            <a:endParaRPr lang="en-US" sz="3600" dirty="0"/>
          </a:p>
          <a:p>
            <a:pPr marL="342900" indent="-342900" algn="l">
              <a:buFont typeface="Arial" panose="020B0604020202020204" pitchFamily="34" charset="0"/>
              <a:buChar char="•"/>
            </a:pPr>
            <a:r>
              <a:rPr lang="en-US" dirty="0" smtClean="0"/>
              <a:t>7.0 roadway miles</a:t>
            </a:r>
          </a:p>
          <a:p>
            <a:pPr marL="342900" indent="-342900" algn="l">
              <a:buFont typeface="Arial" panose="020B0604020202020204" pitchFamily="34" charset="0"/>
              <a:buChar char="•"/>
            </a:pPr>
            <a:r>
              <a:rPr lang="en-US" dirty="0" smtClean="0"/>
              <a:t>Placed late August</a:t>
            </a:r>
          </a:p>
          <a:p>
            <a:pPr marL="342900" indent="-342900" algn="l">
              <a:buFont typeface="Arial" panose="020B0604020202020204" pitchFamily="34" charset="0"/>
              <a:buChar char="•"/>
            </a:pPr>
            <a:r>
              <a:rPr lang="en-US" dirty="0" smtClean="0"/>
              <a:t>Oil was HFRS-P2</a:t>
            </a:r>
          </a:p>
          <a:p>
            <a:pPr marL="342900" indent="-342900" algn="l">
              <a:buFont typeface="Arial" panose="020B0604020202020204" pitchFamily="34" charset="0"/>
              <a:buChar char="•"/>
            </a:pPr>
            <a:r>
              <a:rPr lang="en-US" dirty="0" smtClean="0"/>
              <a:t>Rock was 3/8” – ¼”</a:t>
            </a:r>
          </a:p>
          <a:p>
            <a:pPr marL="342900" indent="-342900" algn="l">
              <a:buFont typeface="Arial" panose="020B0604020202020204" pitchFamily="34" charset="0"/>
              <a:buChar char="•"/>
            </a:pPr>
            <a:r>
              <a:rPr lang="en-US" dirty="0" smtClean="0"/>
              <a:t>Fog Coat</a:t>
            </a:r>
          </a:p>
          <a:p>
            <a:pPr marL="342900" indent="-342900" algn="l">
              <a:buFont typeface="Arial" panose="020B0604020202020204" pitchFamily="34" charset="0"/>
              <a:buChar char="•"/>
            </a:pPr>
            <a:r>
              <a:rPr lang="en-US" dirty="0" smtClean="0"/>
              <a:t>fly rock was an issue, utilized choke material</a:t>
            </a:r>
          </a:p>
          <a:p>
            <a:pPr marL="342900" indent="-342900" algn="l">
              <a:buFont typeface="Arial" panose="020B0604020202020204" pitchFamily="34" charset="0"/>
              <a:buChar char="•"/>
            </a:pPr>
            <a:endParaRPr lang="en-US" dirty="0" smtClean="0"/>
          </a:p>
          <a:p>
            <a:pPr marL="342900" indent="-342900" algn="l">
              <a:buFont typeface="Arial" panose="020B0604020202020204" pitchFamily="34" charset="0"/>
              <a:buChar char="•"/>
            </a:pPr>
            <a:endParaRPr lang="en-US" dirty="0" smtClean="0"/>
          </a:p>
          <a:p>
            <a:pPr marL="342900" indent="-342900" algn="l">
              <a:buFont typeface="Arial" panose="020B0604020202020204" pitchFamily="34" charset="0"/>
              <a:buChar char="•"/>
            </a:pPr>
            <a:endParaRPr lang="en-US" dirty="0" smtClean="0"/>
          </a:p>
          <a:p>
            <a:pPr marL="342900" indent="-342900" algn="l">
              <a:buFont typeface="Arial" panose="020B0604020202020204" pitchFamily="34" charset="0"/>
              <a:buChar char="•"/>
            </a:pPr>
            <a:endParaRPr lang="en-US" dirty="0" smtClean="0"/>
          </a:p>
          <a:p>
            <a:pPr marL="342900" indent="-342900" algn="l">
              <a:buFont typeface="Arial" panose="020B0604020202020204" pitchFamily="34" charset="0"/>
              <a:buChar char="•"/>
            </a:pPr>
            <a:endParaRPr lang="en-US" dirty="0" smtClean="0"/>
          </a:p>
          <a:p>
            <a:pPr marL="342900" indent="-342900" algn="l">
              <a:buFont typeface="Arial" panose="020B0604020202020204" pitchFamily="34" charset="0"/>
              <a:buChar char="•"/>
            </a:pPr>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E910D792-C0AE-4E50-A4F2-E451F87C23D1}" type="slidenum">
              <a:rPr lang="en-US" smtClean="0"/>
              <a:t>14</a:t>
            </a:fld>
            <a:endParaRPr lang="en-US"/>
          </a:p>
        </p:txBody>
      </p:sp>
      <p:pic>
        <p:nvPicPr>
          <p:cNvPr id="10" name="Picture Placeholder 9"/>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6444" r="16444"/>
          <a:stretch>
            <a:fillRect/>
          </a:stretch>
        </p:blipFill>
        <p:spPr/>
      </p:pic>
      <p:pic>
        <p:nvPicPr>
          <p:cNvPr id="11" name="Picture Placeholder 10"/>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l="16444" r="16444"/>
          <a:stretch>
            <a:fillRect/>
          </a:stretch>
        </p:blipFill>
        <p:spPr/>
      </p:pic>
      <p:pic>
        <p:nvPicPr>
          <p:cNvPr id="12" name="Picture Placeholder 11"/>
          <p:cNvPicPr>
            <a:picLocks noGrp="1" noChangeAspect="1"/>
          </p:cNvPicPr>
          <p:nvPr>
            <p:ph type="pic" sz="quarter" idx="17"/>
          </p:nvPr>
        </p:nvPicPr>
        <p:blipFill>
          <a:blip r:embed="rId5" cstate="print">
            <a:extLst>
              <a:ext uri="{28A0092B-C50C-407E-A947-70E740481C1C}">
                <a14:useLocalDpi xmlns:a14="http://schemas.microsoft.com/office/drawing/2010/main" val="0"/>
              </a:ext>
            </a:extLst>
          </a:blip>
          <a:srcRect l="16444" r="16444"/>
          <a:stretch>
            <a:fillRect/>
          </a:stretch>
        </p:blipFill>
        <p:spPr/>
      </p:pic>
      <p:pic>
        <p:nvPicPr>
          <p:cNvPr id="15" name="Picture Placeholder 14"/>
          <p:cNvPicPr>
            <a:picLocks noGrp="1" noChangeAspect="1"/>
          </p:cNvPicPr>
          <p:nvPr>
            <p:ph type="pic" sz="quarter" idx="18"/>
          </p:nvPr>
        </p:nvPicPr>
        <p:blipFill>
          <a:blip r:embed="rId6" cstate="print">
            <a:extLst>
              <a:ext uri="{28A0092B-C50C-407E-A947-70E740481C1C}">
                <a14:useLocalDpi xmlns:a14="http://schemas.microsoft.com/office/drawing/2010/main" val="0"/>
              </a:ext>
            </a:extLst>
          </a:blip>
          <a:srcRect l="16407" r="16407"/>
          <a:stretch>
            <a:fillRect/>
          </a:stretch>
        </p:blipFill>
        <p:spPr/>
      </p:pic>
      <p:pic>
        <p:nvPicPr>
          <p:cNvPr id="14" name="Picture Placeholder 13"/>
          <p:cNvPicPr>
            <a:picLocks noGrp="1" noChangeAspect="1"/>
          </p:cNvPicPr>
          <p:nvPr>
            <p:ph type="pic" sz="quarter" idx="16"/>
          </p:nvPr>
        </p:nvPicPr>
        <p:blipFill>
          <a:blip r:embed="rId7" cstate="print">
            <a:extLst>
              <a:ext uri="{28A0092B-C50C-407E-A947-70E740481C1C}">
                <a14:useLocalDpi xmlns:a14="http://schemas.microsoft.com/office/drawing/2010/main" val="0"/>
              </a:ext>
            </a:extLst>
          </a:blip>
          <a:srcRect l="16374" r="16374"/>
          <a:stretch>
            <a:fillRect/>
          </a:stretch>
        </p:blipFill>
        <p:spPr/>
      </p:pic>
      <p:pic>
        <p:nvPicPr>
          <p:cNvPr id="13" name="Picture Placeholder 12"/>
          <p:cNvPicPr>
            <a:picLocks noGrp="1" noChangeAspect="1"/>
          </p:cNvPicPr>
          <p:nvPr>
            <p:ph type="pic" sz="quarter" idx="15"/>
          </p:nvPr>
        </p:nvPicPr>
        <p:blipFill>
          <a:blip r:embed="rId8" cstate="print">
            <a:extLst>
              <a:ext uri="{28A0092B-C50C-407E-A947-70E740481C1C}">
                <a14:useLocalDpi xmlns:a14="http://schemas.microsoft.com/office/drawing/2010/main" val="0"/>
              </a:ext>
            </a:extLst>
          </a:blip>
          <a:srcRect l="16407" r="16407"/>
          <a:stretch>
            <a:fillRect/>
          </a:stretch>
        </p:blipFill>
        <p:spPr/>
      </p:pic>
    </p:spTree>
    <p:extLst>
      <p:ext uri="{BB962C8B-B14F-4D97-AF65-F5344CB8AC3E}">
        <p14:creationId xmlns:p14="http://schemas.microsoft.com/office/powerpoint/2010/main" val="31526790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1"/>
          </p:nvPr>
        </p:nvSpPr>
        <p:spPr/>
      </p:sp>
      <p:sp>
        <p:nvSpPr>
          <p:cNvPr id="3" name="Text Placeholder 2"/>
          <p:cNvSpPr>
            <a:spLocks noGrp="1"/>
          </p:cNvSpPr>
          <p:nvPr>
            <p:ph type="body" sz="quarter" idx="10"/>
          </p:nvPr>
        </p:nvSpPr>
        <p:spPr/>
        <p:txBody>
          <a:bodyPr/>
          <a:lstStyle/>
          <a:p>
            <a:endParaRPr lang="en-US"/>
          </a:p>
        </p:txBody>
      </p:sp>
      <p:sp>
        <p:nvSpPr>
          <p:cNvPr id="4" name="Slide Number Placeholder 3"/>
          <p:cNvSpPr>
            <a:spLocks noGrp="1"/>
          </p:cNvSpPr>
          <p:nvPr>
            <p:ph type="sldNum" sz="quarter" idx="4"/>
          </p:nvPr>
        </p:nvSpPr>
        <p:spPr/>
        <p:txBody>
          <a:bodyPr/>
          <a:lstStyle/>
          <a:p>
            <a:fld id="{E910D792-C0AE-4E50-A4F2-E451F87C23D1}" type="slidenum">
              <a:rPr lang="en-US" smtClean="0"/>
              <a:t>15</a:t>
            </a:fld>
            <a:endParaRPr lang="en-US"/>
          </a:p>
        </p:txBody>
      </p:sp>
      <p:pic>
        <p:nvPicPr>
          <p:cNvPr id="12290" name="Picture 2" descr="C:\Users\hwyr43m\Desktop\New folder\97\P12403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563" y="-166688"/>
            <a:ext cx="10404476" cy="7802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6076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1"/>
          </p:nvPr>
        </p:nvSpPr>
        <p:spPr/>
      </p:sp>
      <p:sp>
        <p:nvSpPr>
          <p:cNvPr id="3" name="Text Placeholder 2"/>
          <p:cNvSpPr>
            <a:spLocks noGrp="1"/>
          </p:cNvSpPr>
          <p:nvPr>
            <p:ph type="body" sz="quarter" idx="10"/>
          </p:nvPr>
        </p:nvSpPr>
        <p:spPr/>
        <p:txBody>
          <a:bodyPr/>
          <a:lstStyle/>
          <a:p>
            <a:endParaRPr lang="en-US"/>
          </a:p>
        </p:txBody>
      </p:sp>
      <p:sp>
        <p:nvSpPr>
          <p:cNvPr id="4" name="Slide Number Placeholder 3"/>
          <p:cNvSpPr>
            <a:spLocks noGrp="1"/>
          </p:cNvSpPr>
          <p:nvPr>
            <p:ph type="sldNum" sz="quarter" idx="4"/>
          </p:nvPr>
        </p:nvSpPr>
        <p:spPr/>
        <p:txBody>
          <a:bodyPr/>
          <a:lstStyle/>
          <a:p>
            <a:fld id="{E910D792-C0AE-4E50-A4F2-E451F87C23D1}" type="slidenum">
              <a:rPr lang="en-US" smtClean="0"/>
              <a:t>16</a:t>
            </a:fld>
            <a:endParaRPr lang="en-US"/>
          </a:p>
        </p:txBody>
      </p:sp>
      <p:pic>
        <p:nvPicPr>
          <p:cNvPr id="13314" name="Picture 2" descr="C:\Users\hwyr43m\Desktop\New folder\97\P12403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914492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004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1"/>
          </p:nvPr>
        </p:nvSpPr>
        <p:spPr/>
      </p:sp>
      <p:sp>
        <p:nvSpPr>
          <p:cNvPr id="3" name="Text Placeholder 2"/>
          <p:cNvSpPr>
            <a:spLocks noGrp="1"/>
          </p:cNvSpPr>
          <p:nvPr>
            <p:ph type="body" sz="quarter" idx="10"/>
          </p:nvPr>
        </p:nvSpPr>
        <p:spPr/>
        <p:txBody>
          <a:bodyPr/>
          <a:lstStyle/>
          <a:p>
            <a:endParaRPr lang="en-US"/>
          </a:p>
        </p:txBody>
      </p:sp>
      <p:sp>
        <p:nvSpPr>
          <p:cNvPr id="4" name="Slide Number Placeholder 3"/>
          <p:cNvSpPr>
            <a:spLocks noGrp="1"/>
          </p:cNvSpPr>
          <p:nvPr>
            <p:ph type="sldNum" sz="quarter" idx="4"/>
          </p:nvPr>
        </p:nvSpPr>
        <p:spPr/>
        <p:txBody>
          <a:bodyPr/>
          <a:lstStyle/>
          <a:p>
            <a:fld id="{E910D792-C0AE-4E50-A4F2-E451F87C23D1}" type="slidenum">
              <a:rPr lang="en-US" smtClean="0"/>
              <a:t>17</a:t>
            </a:fld>
            <a:endParaRPr lang="en-US"/>
          </a:p>
        </p:txBody>
      </p:sp>
      <p:pic>
        <p:nvPicPr>
          <p:cNvPr id="14338" name="Picture 2" descr="C:\Users\hwyr43m\Desktop\New folder\97\P1240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405"/>
            <a:ext cx="9220146" cy="6914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2284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1"/>
          </p:nvPr>
        </p:nvSpPr>
        <p:spPr/>
      </p:sp>
      <p:sp>
        <p:nvSpPr>
          <p:cNvPr id="3" name="Text Placeholder 2"/>
          <p:cNvSpPr>
            <a:spLocks noGrp="1"/>
          </p:cNvSpPr>
          <p:nvPr>
            <p:ph type="body" sz="quarter" idx="10"/>
          </p:nvPr>
        </p:nvSpPr>
        <p:spPr/>
        <p:txBody>
          <a:bodyPr/>
          <a:lstStyle/>
          <a:p>
            <a:endParaRPr lang="en-US"/>
          </a:p>
        </p:txBody>
      </p:sp>
      <p:sp>
        <p:nvSpPr>
          <p:cNvPr id="4" name="Slide Number Placeholder 3"/>
          <p:cNvSpPr>
            <a:spLocks noGrp="1"/>
          </p:cNvSpPr>
          <p:nvPr>
            <p:ph type="sldNum" sz="quarter" idx="4"/>
          </p:nvPr>
        </p:nvSpPr>
        <p:spPr/>
        <p:txBody>
          <a:bodyPr/>
          <a:lstStyle/>
          <a:p>
            <a:fld id="{E910D792-C0AE-4E50-A4F2-E451F87C23D1}" type="slidenum">
              <a:rPr lang="en-US" smtClean="0"/>
              <a:t>18</a:t>
            </a:fld>
            <a:endParaRPr lang="en-US"/>
          </a:p>
        </p:txBody>
      </p:sp>
      <p:pic>
        <p:nvPicPr>
          <p:cNvPr id="4098" name="Picture 2" descr="Z:\PROJECTS\C14887 OR126 US20-Helmholz &amp; US97 Biggs-Spanish\PICTURES\HWY97\P12403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763" y="-455613"/>
            <a:ext cx="10404476" cy="7802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3960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1"/>
          </p:nvPr>
        </p:nvSpPr>
        <p:spPr/>
      </p:sp>
      <p:sp>
        <p:nvSpPr>
          <p:cNvPr id="3" name="Text Placeholder 2"/>
          <p:cNvSpPr>
            <a:spLocks noGrp="1"/>
          </p:cNvSpPr>
          <p:nvPr>
            <p:ph type="body" sz="quarter" idx="10"/>
          </p:nvPr>
        </p:nvSpPr>
        <p:spPr/>
        <p:txBody>
          <a:bodyPr/>
          <a:lstStyle/>
          <a:p>
            <a:endParaRPr lang="en-US"/>
          </a:p>
        </p:txBody>
      </p:sp>
      <p:sp>
        <p:nvSpPr>
          <p:cNvPr id="4" name="Slide Number Placeholder 3"/>
          <p:cNvSpPr>
            <a:spLocks noGrp="1"/>
          </p:cNvSpPr>
          <p:nvPr>
            <p:ph type="sldNum" sz="quarter" idx="4"/>
          </p:nvPr>
        </p:nvSpPr>
        <p:spPr/>
        <p:txBody>
          <a:bodyPr/>
          <a:lstStyle/>
          <a:p>
            <a:fld id="{E910D792-C0AE-4E50-A4F2-E451F87C23D1}" type="slidenum">
              <a:rPr lang="en-US" smtClean="0"/>
              <a:t>19</a:t>
            </a:fld>
            <a:endParaRPr lang="en-US"/>
          </a:p>
        </p:txBody>
      </p:sp>
      <p:pic>
        <p:nvPicPr>
          <p:cNvPr id="3074" name="Picture 2" descr="Z:\PROJECTS\C14887 OR126 US20-Helmholz &amp; US97 Biggs-Spanish\PICTURES\HWY97\P12403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763" y="-563563"/>
            <a:ext cx="10404476" cy="7802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28207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defTabSz="456758" fontAlgn="auto">
              <a:spcBef>
                <a:spcPts val="0"/>
              </a:spcBef>
              <a:spcAft>
                <a:spcPts val="0"/>
              </a:spcAft>
            </a:pPr>
            <a:fld id="{F3C03C5D-6A7C-2442-8685-B16D7D0DC519}" type="slidenum">
              <a:rPr lang="en-US" smtClean="0">
                <a:solidFill>
                  <a:prstClr val="black">
                    <a:tint val="75000"/>
                  </a:prstClr>
                </a:solidFill>
              </a:rPr>
              <a:pPr defTabSz="456758" fontAlgn="auto">
                <a:spcBef>
                  <a:spcPts val="0"/>
                </a:spcBef>
                <a:spcAft>
                  <a:spcPts val="0"/>
                </a:spcAft>
              </a:pPr>
              <a:t>2</a:t>
            </a:fld>
            <a:endParaRPr lang="en-US" dirty="0">
              <a:solidFill>
                <a:prstClr val="black">
                  <a:tint val="75000"/>
                </a:prstClr>
              </a:solidFill>
            </a:endParaRPr>
          </a:p>
        </p:txBody>
      </p:sp>
      <p:sp>
        <p:nvSpPr>
          <p:cNvPr id="3" name="Content Placeholder 2"/>
          <p:cNvSpPr>
            <a:spLocks noGrp="1"/>
          </p:cNvSpPr>
          <p:nvPr>
            <p:ph idx="13"/>
          </p:nvPr>
        </p:nvSpPr>
        <p:spPr/>
        <p:txBody>
          <a:bodyPr/>
          <a:lstStyle/>
          <a:p>
            <a:r>
              <a:rPr lang="en-US" sz="2400" dirty="0" smtClean="0">
                <a:solidFill>
                  <a:schemeClr val="bg1"/>
                </a:solidFill>
                <a:latin typeface="Century Gothic" panose="020B0502020202020204" pitchFamily="34" charset="0"/>
              </a:rPr>
              <a:t>US97: Biggs to MP 7.0</a:t>
            </a:r>
          </a:p>
          <a:p>
            <a:r>
              <a:rPr lang="en-US" sz="2400" dirty="0" smtClean="0">
                <a:solidFill>
                  <a:schemeClr val="bg1"/>
                </a:solidFill>
                <a:latin typeface="Century Gothic" panose="020B0502020202020204" pitchFamily="34" charset="0"/>
              </a:rPr>
              <a:t>~Emulsified Chip</a:t>
            </a:r>
            <a:endParaRPr lang="en-US" sz="2400" dirty="0">
              <a:solidFill>
                <a:schemeClr val="bg1"/>
              </a:solidFill>
              <a:latin typeface="Century Gothic" panose="020B0502020202020204" pitchFamily="34" charset="0"/>
            </a:endParaRPr>
          </a:p>
          <a:p>
            <a:endParaRPr lang="en-US" dirty="0"/>
          </a:p>
        </p:txBody>
      </p:sp>
      <p:sp>
        <p:nvSpPr>
          <p:cNvPr id="4" name="Content Placeholder 3"/>
          <p:cNvSpPr>
            <a:spLocks noGrp="1"/>
          </p:cNvSpPr>
          <p:nvPr>
            <p:ph idx="14"/>
          </p:nvPr>
        </p:nvSpPr>
        <p:spPr/>
        <p:txBody>
          <a:bodyPr/>
          <a:lstStyle/>
          <a:p>
            <a:r>
              <a:rPr lang="en-US" sz="2400" dirty="0" smtClean="0">
                <a:latin typeface="Century Gothic" panose="020B0502020202020204" pitchFamily="34" charset="0"/>
              </a:rPr>
              <a:t>OR126: Redmond to Sisters</a:t>
            </a:r>
          </a:p>
          <a:p>
            <a:r>
              <a:rPr lang="en-US" sz="2400" dirty="0" smtClean="0">
                <a:latin typeface="Century Gothic" panose="020B0502020202020204" pitchFamily="34" charset="0"/>
              </a:rPr>
              <a:t>~Pre-Coated Hot Chip</a:t>
            </a:r>
            <a:endParaRPr lang="en-US" sz="2400" dirty="0">
              <a:latin typeface="Century Gothic" panose="020B0502020202020204" pitchFamily="34" charset="0"/>
            </a:endParaRPr>
          </a:p>
          <a:p>
            <a:endParaRPr lang="en-US" dirty="0"/>
          </a:p>
        </p:txBody>
      </p:sp>
      <p:sp>
        <p:nvSpPr>
          <p:cNvPr id="5" name="Title 4"/>
          <p:cNvSpPr>
            <a:spLocks noGrp="1"/>
          </p:cNvSpPr>
          <p:nvPr>
            <p:ph type="title"/>
          </p:nvPr>
        </p:nvSpPr>
        <p:spPr/>
        <p:txBody>
          <a:bodyPr/>
          <a:lstStyle/>
          <a:p>
            <a:r>
              <a:rPr lang="en-US" dirty="0" smtClean="0"/>
              <a:t>Two High Volume Highway Sections</a:t>
            </a:r>
            <a:endParaRPr lang="en-US" dirty="0"/>
          </a:p>
        </p:txBody>
      </p:sp>
      <p:pic>
        <p:nvPicPr>
          <p:cNvPr id="7" name="Picture Placeholder 6"/>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t="9477" b="9477"/>
          <a:stretch>
            <a:fillRect/>
          </a:stretch>
        </p:blipFill>
        <p:spPr/>
      </p:pic>
      <p:pic>
        <p:nvPicPr>
          <p:cNvPr id="11" name="Picture Placeholder 10"/>
          <p:cNvPicPr>
            <a:picLocks noGrp="1" noChangeAspect="1"/>
          </p:cNvPicPr>
          <p:nvPr>
            <p:ph type="pic" sz="quarter" idx="16"/>
          </p:nvPr>
        </p:nvPicPr>
        <p:blipFill>
          <a:blip r:embed="rId4" cstate="print">
            <a:extLst>
              <a:ext uri="{28A0092B-C50C-407E-A947-70E740481C1C}">
                <a14:useLocalDpi xmlns:a14="http://schemas.microsoft.com/office/drawing/2010/main" val="0"/>
              </a:ext>
            </a:extLst>
          </a:blip>
          <a:srcRect t="9724" b="9724"/>
          <a:stretch>
            <a:fillRect/>
          </a:stretch>
        </p:blipFill>
        <p:spPr/>
      </p:pic>
    </p:spTree>
    <p:extLst>
      <p:ext uri="{BB962C8B-B14F-4D97-AF65-F5344CB8AC3E}">
        <p14:creationId xmlns:p14="http://schemas.microsoft.com/office/powerpoint/2010/main" val="20846810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1"/>
          </p:nvPr>
        </p:nvSpPr>
        <p:spPr/>
      </p:sp>
      <p:sp>
        <p:nvSpPr>
          <p:cNvPr id="3" name="Text Placeholder 2"/>
          <p:cNvSpPr>
            <a:spLocks noGrp="1"/>
          </p:cNvSpPr>
          <p:nvPr>
            <p:ph type="body" sz="quarter" idx="10"/>
          </p:nvPr>
        </p:nvSpPr>
        <p:spPr/>
        <p:txBody>
          <a:bodyPr/>
          <a:lstStyle/>
          <a:p>
            <a:endParaRPr lang="en-US"/>
          </a:p>
        </p:txBody>
      </p:sp>
      <p:sp>
        <p:nvSpPr>
          <p:cNvPr id="4" name="Slide Number Placeholder 3"/>
          <p:cNvSpPr>
            <a:spLocks noGrp="1"/>
          </p:cNvSpPr>
          <p:nvPr>
            <p:ph type="sldNum" sz="quarter" idx="4"/>
          </p:nvPr>
        </p:nvSpPr>
        <p:spPr/>
        <p:txBody>
          <a:bodyPr/>
          <a:lstStyle/>
          <a:p>
            <a:fld id="{E910D792-C0AE-4E50-A4F2-E451F87C23D1}" type="slidenum">
              <a:rPr lang="en-US" smtClean="0"/>
              <a:t>20</a:t>
            </a:fld>
            <a:endParaRPr lang="en-US"/>
          </a:p>
        </p:txBody>
      </p:sp>
      <p:pic>
        <p:nvPicPr>
          <p:cNvPr id="2050" name="Picture 2" descr="Z:\PROJECTS\C14887 OR126 US20-Helmholz &amp; US97 Biggs-Spanish\PICTURES\HWY97\P124045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713" y="-700088"/>
            <a:ext cx="10404476" cy="7802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63061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1"/>
          </p:nvPr>
        </p:nvSpPr>
        <p:spPr/>
      </p:sp>
      <p:sp>
        <p:nvSpPr>
          <p:cNvPr id="3" name="Text Placeholder 2"/>
          <p:cNvSpPr>
            <a:spLocks noGrp="1"/>
          </p:cNvSpPr>
          <p:nvPr>
            <p:ph type="body" sz="quarter" idx="10"/>
          </p:nvPr>
        </p:nvSpPr>
        <p:spPr/>
        <p:txBody>
          <a:bodyPr/>
          <a:lstStyle/>
          <a:p>
            <a:endParaRPr lang="en-US"/>
          </a:p>
        </p:txBody>
      </p:sp>
      <p:sp>
        <p:nvSpPr>
          <p:cNvPr id="4" name="Slide Number Placeholder 3"/>
          <p:cNvSpPr>
            <a:spLocks noGrp="1"/>
          </p:cNvSpPr>
          <p:nvPr>
            <p:ph type="sldNum" sz="quarter" idx="4"/>
          </p:nvPr>
        </p:nvSpPr>
        <p:spPr/>
        <p:txBody>
          <a:bodyPr/>
          <a:lstStyle/>
          <a:p>
            <a:fld id="{E910D792-C0AE-4E50-A4F2-E451F87C23D1}" type="slidenum">
              <a:rPr lang="en-US" smtClean="0"/>
              <a:t>21</a:t>
            </a:fld>
            <a:endParaRPr lang="en-US"/>
          </a:p>
        </p:txBody>
      </p:sp>
      <p:pic>
        <p:nvPicPr>
          <p:cNvPr id="16386" name="Picture 2" descr="Z:\PROJECTS\C14887 OR126 US20-Helmholz &amp; US97 Biggs-Spanish\PICTURES\HWY97\P12405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120650"/>
            <a:ext cx="10404475" cy="7802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14719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1"/>
          </p:nvPr>
        </p:nvSpPr>
        <p:spPr/>
      </p:sp>
      <p:sp>
        <p:nvSpPr>
          <p:cNvPr id="3" name="Text Placeholder 2"/>
          <p:cNvSpPr>
            <a:spLocks noGrp="1"/>
          </p:cNvSpPr>
          <p:nvPr>
            <p:ph type="body" sz="quarter" idx="10"/>
          </p:nvPr>
        </p:nvSpPr>
        <p:spPr/>
        <p:txBody>
          <a:bodyPr/>
          <a:lstStyle/>
          <a:p>
            <a:endParaRPr lang="en-US"/>
          </a:p>
        </p:txBody>
      </p:sp>
      <p:sp>
        <p:nvSpPr>
          <p:cNvPr id="4" name="Slide Number Placeholder 3"/>
          <p:cNvSpPr>
            <a:spLocks noGrp="1"/>
          </p:cNvSpPr>
          <p:nvPr>
            <p:ph type="sldNum" sz="quarter" idx="4"/>
          </p:nvPr>
        </p:nvSpPr>
        <p:spPr/>
        <p:txBody>
          <a:bodyPr/>
          <a:lstStyle/>
          <a:p>
            <a:fld id="{E910D792-C0AE-4E50-A4F2-E451F87C23D1}" type="slidenum">
              <a:rPr lang="en-US" smtClean="0"/>
              <a:t>22</a:t>
            </a:fld>
            <a:endParaRPr lang="en-US"/>
          </a:p>
        </p:txBody>
      </p:sp>
      <p:pic>
        <p:nvPicPr>
          <p:cNvPr id="1026" name="Picture 2" descr="C:\Users\hwyr43m\Desktop\Capt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64948"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0560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1"/>
          </p:nvPr>
        </p:nvSpPr>
        <p:spPr/>
      </p:sp>
      <p:sp>
        <p:nvSpPr>
          <p:cNvPr id="3" name="Text Placeholder 2"/>
          <p:cNvSpPr>
            <a:spLocks noGrp="1"/>
          </p:cNvSpPr>
          <p:nvPr>
            <p:ph type="body" sz="quarter" idx="10"/>
          </p:nvPr>
        </p:nvSpPr>
        <p:spPr/>
        <p:txBody>
          <a:bodyPr/>
          <a:lstStyle/>
          <a:p>
            <a:endParaRPr lang="en-US" dirty="0"/>
          </a:p>
        </p:txBody>
      </p:sp>
      <p:sp>
        <p:nvSpPr>
          <p:cNvPr id="4" name="Slide Number Placeholder 3"/>
          <p:cNvSpPr>
            <a:spLocks noGrp="1"/>
          </p:cNvSpPr>
          <p:nvPr>
            <p:ph type="sldNum" sz="quarter" idx="4"/>
          </p:nvPr>
        </p:nvSpPr>
        <p:spPr/>
        <p:txBody>
          <a:bodyPr/>
          <a:lstStyle/>
          <a:p>
            <a:fld id="{E910D792-C0AE-4E50-A4F2-E451F87C23D1}" type="slidenum">
              <a:rPr lang="en-US" smtClean="0"/>
              <a:t>23</a:t>
            </a:fld>
            <a:endParaRPr lang="en-US"/>
          </a:p>
        </p:txBody>
      </p:sp>
      <p:pic>
        <p:nvPicPr>
          <p:cNvPr id="4098" name="Picture 2" descr="C:\Users\hwyr43m\Desktop\Captur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3812"/>
            <a:ext cx="5824592" cy="6834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9434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a:fillRect/>
          </a:stretch>
        </p:blipFill>
        <p:spPr/>
      </p:pic>
      <p:sp>
        <p:nvSpPr>
          <p:cNvPr id="3" name="Text Placeholder 2"/>
          <p:cNvSpPr>
            <a:spLocks noGrp="1"/>
          </p:cNvSpPr>
          <p:nvPr>
            <p:ph type="body" sz="quarter" idx="10"/>
          </p:nvPr>
        </p:nvSpPr>
        <p:spPr/>
        <p:txBody>
          <a:bodyPr/>
          <a:lstStyle/>
          <a:p>
            <a:r>
              <a:rPr lang="en-US" dirty="0" smtClean="0"/>
              <a:t>Thanks</a:t>
            </a:r>
            <a:endParaRPr lang="en-US" dirty="0"/>
          </a:p>
        </p:txBody>
      </p:sp>
      <p:sp>
        <p:nvSpPr>
          <p:cNvPr id="2" name="Slide Number Placeholder 1"/>
          <p:cNvSpPr>
            <a:spLocks noGrp="1"/>
          </p:cNvSpPr>
          <p:nvPr>
            <p:ph type="sldNum" sz="quarter" idx="4"/>
          </p:nvPr>
        </p:nvSpPr>
        <p:spPr/>
        <p:txBody>
          <a:bodyPr/>
          <a:lstStyle/>
          <a:p>
            <a:fld id="{E910D792-C0AE-4E50-A4F2-E451F87C23D1}" type="slidenum">
              <a:rPr lang="en-US" smtClean="0"/>
              <a:t>24</a:t>
            </a:fld>
            <a:endParaRPr lang="en-US"/>
          </a:p>
        </p:txBody>
      </p:sp>
    </p:spTree>
    <p:extLst>
      <p:ext uri="{BB962C8B-B14F-4D97-AF65-F5344CB8AC3E}">
        <p14:creationId xmlns:p14="http://schemas.microsoft.com/office/powerpoint/2010/main" val="36784883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defTabSz="456758" fontAlgn="auto">
              <a:spcBef>
                <a:spcPts val="0"/>
              </a:spcBef>
              <a:spcAft>
                <a:spcPts val="0"/>
              </a:spcAft>
            </a:pPr>
            <a:fld id="{F3C03C5D-6A7C-2442-8685-B16D7D0DC519}" type="slidenum">
              <a:rPr lang="en-US" smtClean="0">
                <a:solidFill>
                  <a:prstClr val="black">
                    <a:tint val="75000"/>
                  </a:prstClr>
                </a:solidFill>
              </a:rPr>
              <a:pPr defTabSz="456758" fontAlgn="auto">
                <a:spcBef>
                  <a:spcPts val="0"/>
                </a:spcBef>
                <a:spcAft>
                  <a:spcPts val="0"/>
                </a:spcAft>
              </a:pPr>
              <a:t>3</a:t>
            </a:fld>
            <a:endParaRPr lang="en-US" dirty="0">
              <a:solidFill>
                <a:prstClr val="black">
                  <a:tint val="75000"/>
                </a:prstClr>
              </a:solidFill>
            </a:endParaRPr>
          </a:p>
        </p:txBody>
      </p:sp>
      <p:sp>
        <p:nvSpPr>
          <p:cNvPr id="9" name="Content Placeholder 8"/>
          <p:cNvSpPr>
            <a:spLocks noGrp="1"/>
          </p:cNvSpPr>
          <p:nvPr>
            <p:ph idx="19"/>
          </p:nvPr>
        </p:nvSpPr>
        <p:spPr/>
        <p:txBody>
          <a:bodyPr/>
          <a:lstStyle/>
          <a:p>
            <a:pPr algn="ctr"/>
            <a:r>
              <a:rPr lang="en-US" sz="3600" dirty="0" smtClean="0"/>
              <a:t>OR126</a:t>
            </a:r>
            <a:endParaRPr lang="en-US" sz="3600" dirty="0"/>
          </a:p>
          <a:p>
            <a:pPr marL="342900" indent="-342900">
              <a:buFont typeface="Arial" panose="020B0604020202020204" pitchFamily="34" charset="0"/>
              <a:buChar char="•"/>
            </a:pPr>
            <a:r>
              <a:rPr lang="en-US" dirty="0" smtClean="0"/>
              <a:t>16.7 Roadway Miles</a:t>
            </a:r>
          </a:p>
          <a:p>
            <a:pPr marL="342900" indent="-342900">
              <a:buFont typeface="Arial" panose="020B0604020202020204" pitchFamily="34" charset="0"/>
              <a:buChar char="•"/>
            </a:pPr>
            <a:r>
              <a:rPr lang="en-US" dirty="0" smtClean="0"/>
              <a:t>Placed Mid-August</a:t>
            </a:r>
          </a:p>
          <a:p>
            <a:pPr marL="342900" indent="-342900">
              <a:buFont typeface="Arial" panose="020B0604020202020204" pitchFamily="34" charset="0"/>
              <a:buChar char="•"/>
            </a:pPr>
            <a:r>
              <a:rPr lang="en-US" dirty="0" smtClean="0"/>
              <a:t>Oil was AC-15P</a:t>
            </a:r>
          </a:p>
          <a:p>
            <a:pPr marL="342900" indent="-342900">
              <a:buFont typeface="Arial" panose="020B0604020202020204" pitchFamily="34" charset="0"/>
              <a:buChar char="•"/>
            </a:pPr>
            <a:r>
              <a:rPr lang="en-US" dirty="0" smtClean="0"/>
              <a:t>3/8” – No. 4 Coated</a:t>
            </a:r>
          </a:p>
          <a:p>
            <a:pPr marL="342900" indent="-342900">
              <a:buFont typeface="Arial" panose="020B0604020202020204" pitchFamily="34" charset="0"/>
              <a:buChar char="•"/>
            </a:pPr>
            <a:r>
              <a:rPr lang="en-US" dirty="0" smtClean="0"/>
              <a:t>Some local bike concern about shoulder surface</a:t>
            </a:r>
          </a:p>
          <a:p>
            <a:pPr marL="342900" indent="-342900">
              <a:buFont typeface="Arial" panose="020B0604020202020204" pitchFamily="34" charset="0"/>
              <a:buChar char="•"/>
            </a:pPr>
            <a:r>
              <a:rPr lang="en-US" dirty="0" smtClean="0"/>
              <a:t>Delays kept to under 30 minutes. Traffic control was critical</a:t>
            </a:r>
          </a:p>
          <a:p>
            <a:endParaRPr lang="en-US" dirty="0"/>
          </a:p>
          <a:p>
            <a:endParaRPr lang="en-US" dirty="0"/>
          </a:p>
          <a:p>
            <a:endParaRPr lang="en-US" dirty="0"/>
          </a:p>
        </p:txBody>
      </p:sp>
      <p:pic>
        <p:nvPicPr>
          <p:cNvPr id="16" name="Picture Placeholder 15"/>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6444" r="16444"/>
          <a:stretch>
            <a:fillRect/>
          </a:stretch>
        </p:blipFill>
        <p:spPr/>
      </p:pic>
      <p:pic>
        <p:nvPicPr>
          <p:cNvPr id="17" name="Picture Placeholder 16"/>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l="16444" r="16444"/>
          <a:stretch>
            <a:fillRect/>
          </a:stretch>
        </p:blipFill>
        <p:spPr/>
      </p:pic>
      <p:pic>
        <p:nvPicPr>
          <p:cNvPr id="18" name="Picture Placeholder 17"/>
          <p:cNvPicPr>
            <a:picLocks noGrp="1" noChangeAspect="1"/>
          </p:cNvPicPr>
          <p:nvPr>
            <p:ph type="pic" sz="quarter" idx="17"/>
          </p:nvPr>
        </p:nvPicPr>
        <p:blipFill>
          <a:blip r:embed="rId5" cstate="print">
            <a:extLst>
              <a:ext uri="{28A0092B-C50C-407E-A947-70E740481C1C}">
                <a14:useLocalDpi xmlns:a14="http://schemas.microsoft.com/office/drawing/2010/main" val="0"/>
              </a:ext>
            </a:extLst>
          </a:blip>
          <a:srcRect l="16444" r="16444"/>
          <a:stretch>
            <a:fillRect/>
          </a:stretch>
        </p:blipFill>
        <p:spPr/>
      </p:pic>
      <p:pic>
        <p:nvPicPr>
          <p:cNvPr id="21" name="Picture Placeholder 20"/>
          <p:cNvPicPr>
            <a:picLocks noGrp="1" noChangeAspect="1"/>
          </p:cNvPicPr>
          <p:nvPr>
            <p:ph type="pic" sz="quarter" idx="18"/>
          </p:nvPr>
        </p:nvPicPr>
        <p:blipFill>
          <a:blip r:embed="rId6" cstate="print">
            <a:extLst>
              <a:ext uri="{28A0092B-C50C-407E-A947-70E740481C1C}">
                <a14:useLocalDpi xmlns:a14="http://schemas.microsoft.com/office/drawing/2010/main" val="0"/>
              </a:ext>
            </a:extLst>
          </a:blip>
          <a:srcRect l="16407" r="16407"/>
          <a:stretch>
            <a:fillRect/>
          </a:stretch>
        </p:blipFill>
        <p:spPr/>
      </p:pic>
      <p:pic>
        <p:nvPicPr>
          <p:cNvPr id="20" name="Picture Placeholder 19"/>
          <p:cNvPicPr>
            <a:picLocks noGrp="1" noChangeAspect="1"/>
          </p:cNvPicPr>
          <p:nvPr>
            <p:ph type="pic" sz="quarter" idx="16"/>
          </p:nvPr>
        </p:nvPicPr>
        <p:blipFill>
          <a:blip r:embed="rId7" cstate="print">
            <a:extLst>
              <a:ext uri="{28A0092B-C50C-407E-A947-70E740481C1C}">
                <a14:useLocalDpi xmlns:a14="http://schemas.microsoft.com/office/drawing/2010/main" val="0"/>
              </a:ext>
            </a:extLst>
          </a:blip>
          <a:srcRect l="16374" r="16374"/>
          <a:stretch>
            <a:fillRect/>
          </a:stretch>
        </p:blipFill>
        <p:spPr/>
      </p:pic>
      <p:pic>
        <p:nvPicPr>
          <p:cNvPr id="19" name="Picture Placeholder 18"/>
          <p:cNvPicPr>
            <a:picLocks noGrp="1" noChangeAspect="1"/>
          </p:cNvPicPr>
          <p:nvPr>
            <p:ph type="pic" sz="quarter" idx="15"/>
          </p:nvPr>
        </p:nvPicPr>
        <p:blipFill>
          <a:blip r:embed="rId8" cstate="print">
            <a:extLst>
              <a:ext uri="{28A0092B-C50C-407E-A947-70E740481C1C}">
                <a14:useLocalDpi xmlns:a14="http://schemas.microsoft.com/office/drawing/2010/main" val="0"/>
              </a:ext>
            </a:extLst>
          </a:blip>
          <a:srcRect l="16407" r="16407"/>
          <a:stretch>
            <a:fillRect/>
          </a:stretch>
        </p:blipFill>
        <p:spPr/>
      </p:pic>
    </p:spTree>
    <p:extLst>
      <p:ext uri="{BB962C8B-B14F-4D97-AF65-F5344CB8AC3E}">
        <p14:creationId xmlns:p14="http://schemas.microsoft.com/office/powerpoint/2010/main" val="24545178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1"/>
          </p:nvPr>
        </p:nvSpPr>
        <p:spPr/>
      </p:sp>
      <p:sp>
        <p:nvSpPr>
          <p:cNvPr id="3" name="Text Placeholder 2"/>
          <p:cNvSpPr>
            <a:spLocks noGrp="1"/>
          </p:cNvSpPr>
          <p:nvPr>
            <p:ph type="body" sz="quarter" idx="10"/>
          </p:nvPr>
        </p:nvSpPr>
        <p:spPr/>
        <p:txBody>
          <a:bodyPr/>
          <a:lstStyle/>
          <a:p>
            <a:endParaRPr lang="en-US"/>
          </a:p>
        </p:txBody>
      </p:sp>
      <p:sp>
        <p:nvSpPr>
          <p:cNvPr id="4" name="Slide Number Placeholder 3"/>
          <p:cNvSpPr>
            <a:spLocks noGrp="1"/>
          </p:cNvSpPr>
          <p:nvPr>
            <p:ph type="sldNum" sz="quarter" idx="4"/>
          </p:nvPr>
        </p:nvSpPr>
        <p:spPr/>
        <p:txBody>
          <a:bodyPr/>
          <a:lstStyle/>
          <a:p>
            <a:fld id="{E910D792-C0AE-4E50-A4F2-E451F87C23D1}" type="slidenum">
              <a:rPr lang="en-US" smtClean="0"/>
              <a:t>4</a:t>
            </a:fld>
            <a:endParaRPr lang="en-US"/>
          </a:p>
        </p:txBody>
      </p:sp>
      <p:pic>
        <p:nvPicPr>
          <p:cNvPr id="8194" name="Picture 2" descr="C:\Users\hwyr43m\Desktop\New folder\P124013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93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46526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1"/>
          </p:nvPr>
        </p:nvSpPr>
        <p:spPr/>
      </p:sp>
      <p:sp>
        <p:nvSpPr>
          <p:cNvPr id="3" name="Text Placeholder 2"/>
          <p:cNvSpPr>
            <a:spLocks noGrp="1"/>
          </p:cNvSpPr>
          <p:nvPr>
            <p:ph type="body" sz="quarter" idx="10"/>
          </p:nvPr>
        </p:nvSpPr>
        <p:spPr/>
        <p:txBody>
          <a:bodyPr/>
          <a:lstStyle/>
          <a:p>
            <a:endParaRPr lang="en-US"/>
          </a:p>
        </p:txBody>
      </p:sp>
      <p:sp>
        <p:nvSpPr>
          <p:cNvPr id="4" name="Slide Number Placeholder 3"/>
          <p:cNvSpPr>
            <a:spLocks noGrp="1"/>
          </p:cNvSpPr>
          <p:nvPr>
            <p:ph type="sldNum" sz="quarter" idx="4"/>
          </p:nvPr>
        </p:nvSpPr>
        <p:spPr/>
        <p:txBody>
          <a:bodyPr/>
          <a:lstStyle/>
          <a:p>
            <a:fld id="{E910D792-C0AE-4E50-A4F2-E451F87C23D1}" type="slidenum">
              <a:rPr lang="en-US" smtClean="0"/>
              <a:t>5</a:t>
            </a:fld>
            <a:endParaRPr lang="en-US"/>
          </a:p>
        </p:txBody>
      </p:sp>
      <p:pic>
        <p:nvPicPr>
          <p:cNvPr id="2050" name="Picture 2" descr="C:\Users\hwyr43m\Desktop\New folder\P12400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7763" y="-273050"/>
            <a:ext cx="10404476" cy="7802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1543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1"/>
          </p:nvPr>
        </p:nvSpPr>
        <p:spPr/>
      </p:sp>
      <p:sp>
        <p:nvSpPr>
          <p:cNvPr id="3" name="Text Placeholder 2"/>
          <p:cNvSpPr>
            <a:spLocks noGrp="1"/>
          </p:cNvSpPr>
          <p:nvPr>
            <p:ph type="body" sz="quarter" idx="10"/>
          </p:nvPr>
        </p:nvSpPr>
        <p:spPr/>
        <p:txBody>
          <a:bodyPr/>
          <a:lstStyle/>
          <a:p>
            <a:endParaRPr lang="en-US"/>
          </a:p>
        </p:txBody>
      </p:sp>
      <p:sp>
        <p:nvSpPr>
          <p:cNvPr id="4" name="Slide Number Placeholder 3"/>
          <p:cNvSpPr>
            <a:spLocks noGrp="1"/>
          </p:cNvSpPr>
          <p:nvPr>
            <p:ph type="sldNum" sz="quarter" idx="4"/>
          </p:nvPr>
        </p:nvSpPr>
        <p:spPr/>
        <p:txBody>
          <a:bodyPr/>
          <a:lstStyle/>
          <a:p>
            <a:fld id="{E910D792-C0AE-4E50-A4F2-E451F87C23D1}" type="slidenum">
              <a:rPr lang="en-US" smtClean="0"/>
              <a:t>6</a:t>
            </a:fld>
            <a:endParaRPr lang="en-US"/>
          </a:p>
        </p:txBody>
      </p:sp>
      <p:pic>
        <p:nvPicPr>
          <p:cNvPr id="1026" name="Picture 2" descr="C:\Users\hwyr43m\Desktop\New folder\P12400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7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49823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1"/>
          </p:nvPr>
        </p:nvSpPr>
        <p:spPr/>
      </p:sp>
      <p:sp>
        <p:nvSpPr>
          <p:cNvPr id="3" name="Text Placeholder 2"/>
          <p:cNvSpPr>
            <a:spLocks noGrp="1"/>
          </p:cNvSpPr>
          <p:nvPr>
            <p:ph type="body" sz="quarter" idx="10"/>
          </p:nvPr>
        </p:nvSpPr>
        <p:spPr/>
        <p:txBody>
          <a:bodyPr/>
          <a:lstStyle/>
          <a:p>
            <a:endParaRPr lang="en-US"/>
          </a:p>
        </p:txBody>
      </p:sp>
      <p:sp>
        <p:nvSpPr>
          <p:cNvPr id="4" name="Slide Number Placeholder 3"/>
          <p:cNvSpPr>
            <a:spLocks noGrp="1"/>
          </p:cNvSpPr>
          <p:nvPr>
            <p:ph type="sldNum" sz="quarter" idx="4"/>
          </p:nvPr>
        </p:nvSpPr>
        <p:spPr/>
        <p:txBody>
          <a:bodyPr/>
          <a:lstStyle/>
          <a:p>
            <a:fld id="{E910D792-C0AE-4E50-A4F2-E451F87C23D1}" type="slidenum">
              <a:rPr lang="en-US" smtClean="0"/>
              <a:t>7</a:t>
            </a:fld>
            <a:endParaRPr lang="en-US"/>
          </a:p>
        </p:txBody>
      </p:sp>
      <p:pic>
        <p:nvPicPr>
          <p:cNvPr id="4098" name="Picture 2" descr="C:\Users\hwyr43m\Desktop\New folder\P12400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914493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81108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1"/>
          </p:nvPr>
        </p:nvSpPr>
        <p:spPr/>
      </p:sp>
      <p:sp>
        <p:nvSpPr>
          <p:cNvPr id="3" name="Text Placeholder 2"/>
          <p:cNvSpPr>
            <a:spLocks noGrp="1"/>
          </p:cNvSpPr>
          <p:nvPr>
            <p:ph type="body" sz="quarter" idx="10"/>
          </p:nvPr>
        </p:nvSpPr>
        <p:spPr/>
        <p:txBody>
          <a:bodyPr/>
          <a:lstStyle/>
          <a:p>
            <a:endParaRPr lang="en-US"/>
          </a:p>
        </p:txBody>
      </p:sp>
      <p:sp>
        <p:nvSpPr>
          <p:cNvPr id="4" name="Slide Number Placeholder 3"/>
          <p:cNvSpPr>
            <a:spLocks noGrp="1"/>
          </p:cNvSpPr>
          <p:nvPr>
            <p:ph type="sldNum" sz="quarter" idx="4"/>
          </p:nvPr>
        </p:nvSpPr>
        <p:spPr/>
        <p:txBody>
          <a:bodyPr/>
          <a:lstStyle/>
          <a:p>
            <a:fld id="{E910D792-C0AE-4E50-A4F2-E451F87C23D1}" type="slidenum">
              <a:rPr lang="en-US" smtClean="0"/>
              <a:t>8</a:t>
            </a:fld>
            <a:endParaRPr lang="en-US"/>
          </a:p>
        </p:txBody>
      </p:sp>
      <p:pic>
        <p:nvPicPr>
          <p:cNvPr id="6146" name="Picture 2" descr="C:\Users\hwyr43m\Desktop\New folder\P12401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7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10585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1"/>
          </p:nvPr>
        </p:nvSpPr>
        <p:spPr/>
      </p:sp>
      <p:sp>
        <p:nvSpPr>
          <p:cNvPr id="3" name="Text Placeholder 2"/>
          <p:cNvSpPr>
            <a:spLocks noGrp="1"/>
          </p:cNvSpPr>
          <p:nvPr>
            <p:ph type="body" sz="quarter" idx="10"/>
          </p:nvPr>
        </p:nvSpPr>
        <p:spPr/>
        <p:txBody>
          <a:bodyPr/>
          <a:lstStyle/>
          <a:p>
            <a:endParaRPr lang="en-US"/>
          </a:p>
        </p:txBody>
      </p:sp>
      <p:sp>
        <p:nvSpPr>
          <p:cNvPr id="4" name="Slide Number Placeholder 3"/>
          <p:cNvSpPr>
            <a:spLocks noGrp="1"/>
          </p:cNvSpPr>
          <p:nvPr>
            <p:ph type="sldNum" sz="quarter" idx="4"/>
          </p:nvPr>
        </p:nvSpPr>
        <p:spPr/>
        <p:txBody>
          <a:bodyPr/>
          <a:lstStyle/>
          <a:p>
            <a:fld id="{E910D792-C0AE-4E50-A4F2-E451F87C23D1}" type="slidenum">
              <a:rPr lang="en-US" smtClean="0"/>
              <a:t>9</a:t>
            </a:fld>
            <a:endParaRPr lang="en-US"/>
          </a:p>
        </p:txBody>
      </p:sp>
      <p:pic>
        <p:nvPicPr>
          <p:cNvPr id="5122" name="Picture 2" descr="C:\Users\hwyr43m\Desktop\New folder\P12400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438" y="-365125"/>
            <a:ext cx="10404476" cy="7802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6063474"/>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63C35680814BB43A11E9FB07D601FB4" ma:contentTypeVersion="2" ma:contentTypeDescription="Create a new document." ma:contentTypeScope="" ma:versionID="eec5cde7945ba053eb90ff92c76b596f">
  <xsd:schema xmlns:xsd="http://www.w3.org/2001/XMLSchema" xmlns:xs="http://www.w3.org/2001/XMLSchema" xmlns:p="http://schemas.microsoft.com/office/2006/metadata/properties" xmlns:ns1="http://schemas.microsoft.com/sharepoint/v3" xmlns:ns2="7ac1d05a-fc1e-4069-a527-ab4693b3d038" targetNamespace="http://schemas.microsoft.com/office/2006/metadata/properties" ma:root="true" ma:fieldsID="cda7576bbc4fe67a2cb7ad6bfa5bbd97" ns1:_="" ns2:_="">
    <xsd:import namespace="http://schemas.microsoft.com/sharepoint/v3"/>
    <xsd:import namespace="7ac1d05a-fc1e-4069-a527-ab4693b3d038"/>
    <xsd:element name="properties">
      <xsd:complexType>
        <xsd:sequence>
          <xsd:element name="documentManagement">
            <xsd:complexType>
              <xsd:all>
                <xsd:element ref="ns1:PublishingStartDate" minOccurs="0"/>
                <xsd:element ref="ns1:PublishingExpirationDate" minOccurs="0"/>
                <xsd:element ref="ns2:MigrationSourceUR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ac1d05a-fc1e-4069-a527-ab4693b3d038" elementFormDefault="qualified">
    <xsd:import namespace="http://schemas.microsoft.com/office/2006/documentManagement/types"/>
    <xsd:import namespace="http://schemas.microsoft.com/office/infopath/2007/PartnerControls"/>
    <xsd:element name="MigrationSourceURL" ma:index="10" nillable="true" ma:displayName="MigrationSourceURL" ma:internalName="MigrationSourceURL">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MigrationSourceURL xmlns="7ac1d05a-fc1e-4069-a527-ab4693b3d038" xsi:nil="true"/>
    <PublishingStartDate xmlns="http://schemas.microsoft.com/sharepoint/v3" xsi:nil="true"/>
  </documentManagement>
</p:properties>
</file>

<file path=customXml/itemProps1.xml><?xml version="1.0" encoding="utf-8"?>
<ds:datastoreItem xmlns:ds="http://schemas.openxmlformats.org/officeDocument/2006/customXml" ds:itemID="{29236B7C-0687-4BBA-981E-9B416B66BF8B}"/>
</file>

<file path=customXml/itemProps2.xml><?xml version="1.0" encoding="utf-8"?>
<ds:datastoreItem xmlns:ds="http://schemas.openxmlformats.org/officeDocument/2006/customXml" ds:itemID="{AAA16C22-8C39-48A6-AB31-F0B9F543F932}"/>
</file>

<file path=customXml/itemProps3.xml><?xml version="1.0" encoding="utf-8"?>
<ds:datastoreItem xmlns:ds="http://schemas.openxmlformats.org/officeDocument/2006/customXml" ds:itemID="{26738765-A54A-4CA4-BDB3-6EDFD4E9E2A5}"/>
</file>

<file path=docProps/app.xml><?xml version="1.0" encoding="utf-8"?>
<Properties xmlns="http://schemas.openxmlformats.org/officeDocument/2006/extended-properties" xmlns:vt="http://schemas.openxmlformats.org/officeDocument/2006/docPropsVTypes">
  <TotalTime>4496</TotalTime>
  <Words>322</Words>
  <Application>Microsoft Office PowerPoint</Application>
  <PresentationFormat>On-screen Show (4:3)</PresentationFormat>
  <Paragraphs>83</Paragraphs>
  <Slides>24</Slides>
  <Notes>24</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Custom Design</vt:lpstr>
      <vt:lpstr>ODOT Region 4 2016 Chip Seals</vt:lpstr>
      <vt:lpstr>Two High Volume Highway Sections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Edelman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Template</dc:title>
  <dc:creator>Edelman</dc:creator>
  <cp:lastModifiedBy>Jim Thompson</cp:lastModifiedBy>
  <cp:revision>281</cp:revision>
  <cp:lastPrinted>2016-12-07T13:33:53Z</cp:lastPrinted>
  <dcterms:created xsi:type="dcterms:W3CDTF">2011-05-20T18:33:54Z</dcterms:created>
  <dcterms:modified xsi:type="dcterms:W3CDTF">2016-12-07T16:55:46Z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0x010100563C35680814BB43A11E9FB07D601FB4</vt:lpwstr>
  </property>
</Properties>
</file>