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2198D-EFF2-19D4-D398-8BCF4AEFE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A16BE9-B0F4-16FA-64B3-86268047D8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C65D56-6872-8F0C-5A8E-0BE7199CA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62B1-4F73-49DC-9332-B4ECC8113BBE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A231A-E43C-17D5-0EC0-04DB93A7C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379D7-A732-4746-8553-2B880ABBA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0049-395E-4DD1-9EE4-D41DE555F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32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26F44-EC02-2FE4-325C-A95BCCB7C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2925D-9793-DC39-EBB3-C9C2A842B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F0D7F-AB10-CC2B-AC59-4D519C1F6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62B1-4F73-49DC-9332-B4ECC8113BBE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CFD24-9547-2D58-B511-221549E01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B72AA-715A-009D-5331-9CB8A819A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0049-395E-4DD1-9EE4-D41DE555F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09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380545-6408-2B3D-00CE-C1BB7C5D15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F2F18-EA9B-239B-CA0E-BF79A4FCCD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537AA-B67E-A1B3-8EF0-A1F302CAC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62B1-4F73-49DC-9332-B4ECC8113BBE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FCBE7-2BED-9905-E132-742431A47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09A88-10AE-BEF5-A316-36E395390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0049-395E-4DD1-9EE4-D41DE555F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46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1782D-A003-D859-9197-B6906E8C5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02CEE-546C-E984-B983-A711F094F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A2764-0731-A935-64FB-6CE378EB9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62B1-4F73-49DC-9332-B4ECC8113BBE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6086D-E4CE-FA7F-9ADD-B6A8183B6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6A2C8-653D-1577-DD20-3A13BC735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0049-395E-4DD1-9EE4-D41DE555F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59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C766E-32FB-01AA-D099-80644783D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ACB13-921A-5BA2-B800-1D6864440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0F0BE-5BA5-AB64-8FD7-BED0F412B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62B1-4F73-49DC-9332-B4ECC8113BBE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558BF-E3BA-2D52-0EB0-A7E9D7319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DB2EC-A884-8005-3545-B1675F098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0049-395E-4DD1-9EE4-D41DE555F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0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455CA-C9D7-1779-D821-C3591A748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8CE5-5E86-2856-C84F-11B22FCEE6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698CAF-E995-7E23-EB5E-DDBFC7AD6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141C9-D529-A736-4EDC-D29334178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62B1-4F73-49DC-9332-B4ECC8113BBE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BF7DE3-51E0-0E8C-2CA5-E665D552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D83EC6-DB18-9918-4A0F-BE0AAC22A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0049-395E-4DD1-9EE4-D41DE555F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9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37A3D-C653-7444-769A-640FD97CC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12C1D3-AF15-3096-AEF1-63301C714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E2ABC7-6181-3CE7-F942-0FACA6BDF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01F1DC-554B-CCFD-B094-C28D12772F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C85039-3849-2CDB-58D8-5AF1BF363F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9F0199-30E4-4ED0-5423-5E3D2B6C0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62B1-4F73-49DC-9332-B4ECC8113BBE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2920B3-4A54-13B7-7C0D-AB4BE5CC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33CEBD-58BB-9993-50D4-6B589C2A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0049-395E-4DD1-9EE4-D41DE555F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60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3FE34-7CE2-4968-DCF8-24A6BA4B1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23E1C2-D32F-CF25-12A3-0F2996858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62B1-4F73-49DC-9332-B4ECC8113BBE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E1CA4A-04AB-11E7-1203-C241A6615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47FD76-25DC-5A08-3751-5A5DEE7B8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0049-395E-4DD1-9EE4-D41DE555F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34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0B995-04A1-3C4D-C20E-D0F458123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62B1-4F73-49DC-9332-B4ECC8113BBE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164AEA-E01F-646F-DF29-CAE61E8D3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DD62B6-9026-63A0-6683-5472F45EB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0049-395E-4DD1-9EE4-D41DE555F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54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A749A-EF4A-C4E0-ABBD-89818A326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D7E86-F1D7-EEB4-5DE2-C067196E5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2AE193-8E5C-24C4-40F7-F8D87355C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AE51CE-2B4E-BE70-9368-A56B232F3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62B1-4F73-49DC-9332-B4ECC8113BBE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985E58-06A9-68A6-93D0-F023E44FF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F45ED4-16C8-D606-1610-7F44B13D3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0049-395E-4DD1-9EE4-D41DE555F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65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C7F21-62D5-0934-410B-81991DB7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35EE40-F081-41AC-1680-982E98830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B545D4-CB3F-E500-073A-31D852DAF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342E72-0EBF-62F2-B370-54311B26C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62B1-4F73-49DC-9332-B4ECC8113BBE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2A773B-6C0E-BB61-54F2-1DDBB70A5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1D756B-E138-A5A4-8B39-120194466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0049-395E-4DD1-9EE4-D41DE555F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69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12CA89-9BF7-F514-9E9E-3AF7E265A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0D44C5-073D-21DF-56B5-6527E3CCF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234C3-9A8A-4F89-58FF-F33A44CB8D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462B1-4F73-49DC-9332-B4ECC8113BBE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23FEA-E06A-E126-AF31-CBEB042982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843E5-A44A-805A-D01B-06B8E08FA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60049-395E-4DD1-9EE4-D41DE555F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521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Maintenance vs. Alteration">
            <a:extLst>
              <a:ext uri="{FF2B5EF4-FFF2-40B4-BE49-F238E27FC236}">
                <a16:creationId xmlns:a16="http://schemas.microsoft.com/office/drawing/2014/main" id="{1A6136F6-9B97-2D6D-8720-2683520DDDD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5" b="1656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83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BF98986-2030-ADF6-1898-206286663A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8663438"/>
              </p:ext>
            </p:extLst>
          </p:nvPr>
        </p:nvGraphicFramePr>
        <p:xfrm>
          <a:off x="3763963" y="411163"/>
          <a:ext cx="4664075" cy="603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663369" imgH="6035040" progId="AcroExch.Document.DC">
                  <p:embed/>
                </p:oleObj>
              </mc:Choice>
              <mc:Fallback>
                <p:oleObj name="Acrobat Document" r:id="rId2" imgW="4663369" imgH="60350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3963" y="411163"/>
                        <a:ext cx="4664075" cy="6035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5043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F69C17B-C141-3D6D-F47C-1AAFBC64A1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1769888"/>
              </p:ext>
            </p:extLst>
          </p:nvPr>
        </p:nvGraphicFramePr>
        <p:xfrm>
          <a:off x="3763963" y="411163"/>
          <a:ext cx="4664075" cy="603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663369" imgH="6035040" progId="AcroExch.Document.DC">
                  <p:embed/>
                </p:oleObj>
              </mc:Choice>
              <mc:Fallback>
                <p:oleObj name="Acrobat Document" r:id="rId2" imgW="4663369" imgH="60350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3963" y="411163"/>
                        <a:ext cx="4664075" cy="6035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1506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3C35680814BB43A11E9FB07D601FB4" ma:contentTypeVersion="2" ma:contentTypeDescription="Create a new document." ma:contentTypeScope="" ma:versionID="eec5cde7945ba053eb90ff92c76b596f">
  <xsd:schema xmlns:xsd="http://www.w3.org/2001/XMLSchema" xmlns:xs="http://www.w3.org/2001/XMLSchema" xmlns:p="http://schemas.microsoft.com/office/2006/metadata/properties" xmlns:ns1="http://schemas.microsoft.com/sharepoint/v3" xmlns:ns2="7ac1d05a-fc1e-4069-a527-ab4693b3d038" targetNamespace="http://schemas.microsoft.com/office/2006/metadata/properties" ma:root="true" ma:fieldsID="cda7576bbc4fe67a2cb7ad6bfa5bbd97" ns1:_="" ns2:_="">
    <xsd:import namespace="http://schemas.microsoft.com/sharepoint/v3"/>
    <xsd:import namespace="7ac1d05a-fc1e-4069-a527-ab4693b3d03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igrationSource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1d05a-fc1e-4069-a527-ab4693b3d038" elementFormDefault="qualified">
    <xsd:import namespace="http://schemas.microsoft.com/office/2006/documentManagement/types"/>
    <xsd:import namespace="http://schemas.microsoft.com/office/infopath/2007/PartnerControls"/>
    <xsd:element name="MigrationSourceURL" ma:index="10" nillable="true" ma:displayName="MigrationSourceURL" ma:internalName="MigrationSourceURL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MigrationSourceURL xmlns="7ac1d05a-fc1e-4069-a527-ab4693b3d038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E4D8B40-FF50-4404-9D44-4F235D70DA67}"/>
</file>

<file path=customXml/itemProps2.xml><?xml version="1.0" encoding="utf-8"?>
<ds:datastoreItem xmlns:ds="http://schemas.openxmlformats.org/officeDocument/2006/customXml" ds:itemID="{8FC7DCC4-E590-460D-9C9F-AFC6BF761975}"/>
</file>

<file path=customXml/itemProps3.xml><?xml version="1.0" encoding="utf-8"?>
<ds:datastoreItem xmlns:ds="http://schemas.openxmlformats.org/officeDocument/2006/customXml" ds:itemID="{9EF73D37-308E-4380-8A8A-4261A951DA22}"/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Widescreen</PresentationFormat>
  <Paragraphs>0</Paragraphs>
  <Slides>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Adobe Acrobat Document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W. Wilson</dc:creator>
  <cp:lastModifiedBy>Scott W. Wilson</cp:lastModifiedBy>
  <cp:revision>1</cp:revision>
  <dcterms:created xsi:type="dcterms:W3CDTF">2023-03-30T00:17:55Z</dcterms:created>
  <dcterms:modified xsi:type="dcterms:W3CDTF">2023-03-30T00:28:08Z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0x010100563C35680814BB43A11E9FB07D601FB4</vt:lpwstr>
  </property>
</Properties>
</file>